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Master+xml" PartName="/ppt/slideMasters/slideMaster2.xml"/>
  <Override ContentType="application/vnd.openxmlformats-officedocument.theme+xml" PartName="/ppt/theme/theme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87.xml"/>
  <Override ContentType="application/vnd.openxmlformats-officedocument.presentationml.slideMaster+xml" PartName="/ppt/slideMasters/slideMaster3.xml"/>
  <Override ContentType="application/vnd.openxmlformats-officedocument.theme+xml" PartName="/ppt/theme/theme3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93.xml"/>
  <Override ContentType="application/vnd.openxmlformats-officedocument.presentationml.slideMaster+xml" PartName="/ppt/slideMasters/slideMaster4.xml"/>
  <Override ContentType="application/vnd.openxmlformats-officedocument.theme+xml" PartName="/ppt/theme/theme4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9.xml"/>
  <Override ContentType="application/vnd.openxmlformats-officedocument.presentationml.slideMaster+xml" PartName="/ppt/slideMasters/slideMaster5.xml"/>
  <Override ContentType="application/vnd.openxmlformats-officedocument.theme+xml" PartName="/ppt/theme/theme5.xml"/>
  <Override ContentType="application/vnd.openxmlformats-officedocument.presentationml.notesMaster+xml" PartName="/ppt/notesMasters/notesMaster1.xml"/>
  <Override ContentType="application/vnd.openxmlformats-officedocument.theme+xml" PartName="/ppt/theme/theme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jpe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jpeg" Type="http://schemas.openxmlformats.org/officeDocument/2006/relationships/image"/><Relationship Id="rId20" Target="/ppt/media/image20.jp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ppt/media/img_cc_black.png" Type="http://schemas.openxmlformats.org/officeDocument/2006/relationships/image"/><Relationship Id="rId24" Target="ppt/presentation.xml" Type="http://schemas.openxmlformats.org/officeDocument/2006/relationships/officeDocument"/><Relationship Id="rId25" Target="docProps/core.xml" Type="http://schemas.openxmlformats.org/package/2006/relationships/metadata/core-properties"/><Relationship Id="rId26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  <p:sldMasterId id="2147483655" r:id="rId3"/>
    <p:sldMasterId id="2147483728" r:id="rId5"/>
    <p:sldMasterId id="2147483738" r:id="rId7"/>
    <p:sldMasterId id="2147483745" r:id="rId9"/>
  </p:sldMasterIdLst>
  <p:notesMasterIdLst>
    <p:notesMasterId r:id="rId11"/>
  </p:notesMasterIdLst>
  <p:sldIdLst>
    <p:sldId id="256" r:id="rId13"/>
    <p:sldId id="257" r:id="rId14"/>
    <p:sldId id="258" r:id="rId15"/>
    <p:sldId id="259" r:id="rId16"/>
    <p:sldId id="260" r:id="rId17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7"/>
    <p:sldId id="269" r:id="rId28"/>
  </p:sldIdLst>
  <p:sldSz cx="9144000" cy="6858000" type="screen4x3"/>
  <p:notesSz cx="9144000" cy="6858000"/>
  <p:embeddedFontLst>
    <p:embeddedFont>
      <p:font typeface="Roboto"/>
      <p:bold r:id="rId30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slideMasters/slideMaster2.xml" Type="http://schemas.openxmlformats.org/officeDocument/2006/relationships/slideMaster"/><Relationship Id="rId4" Target="theme/theme2.xml" Type="http://schemas.openxmlformats.org/officeDocument/2006/relationships/theme"/><Relationship Id="rId5" Target="slideMasters/slideMaster3.xml" Type="http://schemas.openxmlformats.org/officeDocument/2006/relationships/slideMaster"/><Relationship Id="rId6" Target="theme/theme3.xml" Type="http://schemas.openxmlformats.org/officeDocument/2006/relationships/theme"/><Relationship Id="rId7" Target="slideMasters/slideMaster4.xml" Type="http://schemas.openxmlformats.org/officeDocument/2006/relationships/slideMaster"/><Relationship Id="rId8" Target="theme/theme4.xml" Type="http://schemas.openxmlformats.org/officeDocument/2006/relationships/theme"/><Relationship Id="rId9" Target="slideMasters/slideMaster5.xml" Type="http://schemas.openxmlformats.org/officeDocument/2006/relationships/slideMaster"/><Relationship Id="rId10" Target="theme/theme5.xml" Type="http://schemas.openxmlformats.org/officeDocument/2006/relationships/theme"/><Relationship Id="rId11" Target="notesMasters/notesMaster1.xml" Type="http://schemas.openxmlformats.org/officeDocument/2006/relationships/notesMaster"/><Relationship Id="rId12" Target="theme/theme6.xml" Type="http://schemas.openxmlformats.org/officeDocument/2006/relationships/theme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notesSlides/notesSlide1.xml" Type="http://schemas.openxmlformats.org/officeDocument/2006/relationships/notesSlide"/><Relationship Id="rId19" Target="slides/slide6.xml" Type="http://schemas.openxmlformats.org/officeDocument/2006/relationships/slide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notesSlides/notesSlide2.xml" Type="http://schemas.openxmlformats.org/officeDocument/2006/relationships/notes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tableStyles.xml" Type="http://schemas.openxmlformats.org/officeDocument/2006/relationships/tableStyles"/><Relationship Id="rId30" Target="fonts/font1.fntdata" Type="http://schemas.openxmlformats.org/officeDocument/2006/relationships/font"/><Relationship Id="rId31" Target="presProps.xml" Type="http://schemas.openxmlformats.org/officeDocument/2006/relationships/presProps"/><Relationship Id="rId32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6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7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80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1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2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3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5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6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7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89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90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1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92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94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5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6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7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8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9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98590A6E-56BD-4EBB-AE22-48E6145328AB}">
                <a16:creationId xmlns:a16="http://schemas.microsoft.com/office/drawing/2010/main" id="{2D810045-D3BF-4A63-9022-1931DD5FD410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Arial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TextBox 4">
            <a:extLst>
              <a:ext uri="{0FF45D63-EAEC-4614-A04A-F913C1E1483F}">
                <a16:creationId xmlns:a16="http://schemas.microsoft.com/office/drawing/2010/main" id="{A17E4082-2AA4-47D2-BA1B-6FB519151089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TextBox 8">
            <a:extLst>
              <a:ext uri="{3F22363A-EB58-4F47-BE29-55F2D2D85A32}">
                <a16:creationId xmlns:a16="http://schemas.microsoft.com/office/drawing/2010/main" id="{353D9BE2-B02B-4290-AFFB-8B7DA867F460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Arial"/>
              </a:rPr>
              <a:t>©</a:t>
            </a:r>
            <a:r>
              <a:rPr b="0" dirty="0" lang="en-US" sz="1200">
                <a:latin typeface="Arial"/>
              </a:rPr>
              <a:t> Eversafe</a:t>
            </a:r>
            <a:r>
              <a:rPr b="0" baseline="0" dirty="0" lang="en-US" sz="1200">
                <a:latin typeface="Arial"/>
              </a:rPr>
              <a:t> Academy 2018</a:t>
            </a:r>
            <a:endParaRPr b="0" baseline="0" dirty="0" lang="en-US" sz="1200">
              <a:latin typeface="Arial"/>
            </a:endParaRPr>
          </a:p>
        </p:txBody>
      </p:sp>
      <p:pic>
        <p:nvPicPr>
          <p:cNvPr descr="C:\Users\Staff_Guest\Desktop\Final (1).png" id="5" name="Picture 2">
            <a:extLst>
              <a:ext uri="{32CA2C8B-4002-4962-8FA4-16856078C485}">
                <a16:creationId xmlns:a16="http://schemas.microsoft.com/office/drawing/2010/main" id="{42372242-B386-4F3A-8407-AA0DAF568398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D8774E33-53AA-4A29-9DC4-88CD610FB4DD}">
                <a16:creationId xmlns:a16="http://schemas.microsoft.com/office/drawing/2010/main" id="{6FF01BE7-A5E3-463D-A111-AE253E130410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“Eversafe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15D447E0-136B-4B52-9D42-718DD9426AF9}">
                <a16:creationId xmlns:a16="http://schemas.microsoft.com/office/drawing/2010/main" id="{015783F7-70D7-4933-B996-B1C145261113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Arial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Arial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8" name="Text Placeholder 2">
            <a:extLst>
              <a:ext uri="{B1F776AC-2029-40C1-9006-3B0309CDC688}">
                <a16:creationId xmlns:a16="http://schemas.microsoft.com/office/drawing/2010/main" id="{BB5786FC-B26D-4BE8-9795-5243A8DFBCF2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11A81CFD-1976-478C-935A-E18C6F3A3AAE}">
                <a16:creationId xmlns:a16="http://schemas.microsoft.com/office/drawing/2010/main" id="{AF51D963-A6AE-4C6A-A9A4-C687B834C82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51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335B466-310F-4B8B-8F1E-7150C4EA404A}">
        <p14:creationId xmlns:p14="http://schemas.microsoft.com/office/powerpoint/2010/main" val="168918683675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FFDD890-61D3-4247-BF26-DCE5FDB3CC44}">
                <a16:creationId xmlns:a16="http://schemas.microsoft.com/office/drawing/2010/main" id="{DFB24AA4-4DCA-4C08-84AA-571B5B84434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/>
          <a:lstStyle/>
          <a:p>
            <a:pPr/>
            <a:fld id="{4F4E0955-01E6-4D7D-B9DF-5E82954DE54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3BFE1030-8310-412C-B277-AEC1BCB7FC7A}">
                <a16:creationId xmlns:a16="http://schemas.microsoft.com/office/drawing/2010/main" id="{6C0BAB0D-83DC-4452-ABDA-BB83C11A40C4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C7909C3D-FBA2-4281-AD2B-0700CE839DD8}">
                <a16:creationId xmlns:a16="http://schemas.microsoft.com/office/drawing/2010/main" id="{2CFC56D8-1999-443F-A0BF-FC5D599BC76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B01BEDFF-3D57-4A69-97E1-F1DF066F8C73}">
                <a16:creationId xmlns:a16="http://schemas.microsoft.com/office/drawing/2010/main" id="{027CF661-7468-424D-B891-AB6F0AEFFC7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50177E76-4F42-40C7-9E7E-04032560CB1A}">
                <a16:creationId xmlns:a16="http://schemas.microsoft.com/office/drawing/2010/main" id="{89D4EFA4-7E03-43CA-8BF3-3DD6986F032D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EA6FA8A0-35B3-4D7C-BBA5-FA8F247E351E}">
        <p14:creationId xmlns:p14="http://schemas.microsoft.com/office/powerpoint/2010/main" val="168918683677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F0CB4D6-2515-473A-8350-9893AB7FD66D}">
                <a16:creationId xmlns:a16="http://schemas.microsoft.com/office/drawing/2010/main" id="{1B97719E-0804-4B1C-8418-4BFF49C6B117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D12CBD6F-7D10-4F71-A15E-59A38D3B5C91}">
                <a16:creationId xmlns:a16="http://schemas.microsoft.com/office/drawing/2010/main" id="{1D3CF0FD-860F-48D6-A0FA-F346D7B7140A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75C1099E-0FF2-48D8-94D4-DA8378CF14E8}">
                <a16:creationId xmlns:a16="http://schemas.microsoft.com/office/drawing/2010/main" id="{F1EBB495-543C-44C1-A3B5-186B0FFCF5F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021BC422-97D9-4B62-96C8-584B7D73D895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65AB010F-B3A5-4F45-98E3-0055560A9BE6}">
        <p14:creationId xmlns:p14="http://schemas.microsoft.com/office/powerpoint/2010/main" val="1689186836775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DE0CA79-6C16-4D18-9495-71F31014ADC2}">
                <a16:creationId xmlns:a16="http://schemas.microsoft.com/office/drawing/2010/main" id="{DEF5DAF7-F7FD-4DEE-9165-85789892C06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/>
          <a:lstStyle/>
          <a:p>
            <a:pPr/>
            <a:fld id="{2FB52A18-B6E1-4BC1-8CA4-08EB9019B7F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4D3DBF05-2975-4E75-BA18-14D8F154865C}">
                <a16:creationId xmlns:a16="http://schemas.microsoft.com/office/drawing/2010/main" id="{F2D3504A-7277-4CA4-8A7E-12B6600F5B87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05BDC356-A123-4B09-A0B6-FC5D5AAD5A24}">
                <a16:creationId xmlns:a16="http://schemas.microsoft.com/office/drawing/2010/main" id="{6C462EA6-B5E1-4D0F-8F1F-E42DCE26605B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560A15D6-B98E-4878-8DE3-1E5C68F27A75}">
                  <a16:creationId xmlns:a16="http://schemas.microsoft.com/office/drawing/2010/main" id="{C891099D-BA1A-43FD-9DA8-37BEBAADA9BB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5FB7385C-37F4-4B7C-93E9-1E193661E69C}">
                  <a16:creationId xmlns:a16="http://schemas.microsoft.com/office/drawing/2010/main" id="{E3FCE8AE-BF2D-4CF0-AFB1-1BA673538356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8E2AB271-987D-43E3-AF8B-161ACF1DDB45}">
                  <a16:creationId xmlns:a16="http://schemas.microsoft.com/office/drawing/2010/main" id="{4E74E82C-FFD3-488D-B519-9DB18D61A3DE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F748D437-59CC-43AB-AE45-FEE71E708D2D}">
                  <a16:creationId xmlns:a16="http://schemas.microsoft.com/office/drawing/2010/main" id="{5EBD19F3-0E98-4709-9872-D90854B7844B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9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72F19404-DDCC-4C71-BFD8-D59DDC96F6F2}">
                <a16:creationId xmlns:a16="http://schemas.microsoft.com/office/drawing/2010/main" id="{38D33368-20E3-48AC-9DFC-10E12EE2E18E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C00A0BD7-78D7-484C-BBA3-38B39B3FC3E0}">
                <a16:creationId xmlns:a16="http://schemas.microsoft.com/office/drawing/2010/main" id="{61057CEE-E597-4B30-9928-10D899299EE1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E100893C-1104-4B4A-9162-2576383ED58D}">
                <a16:creationId xmlns:a16="http://schemas.microsoft.com/office/drawing/2010/main" id="{12F22922-8712-4DAD-919B-4DBC17FF45C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57507BE4-173D-4215-B5EC-10504C24AD0F}">
                <a16:creationId xmlns:a16="http://schemas.microsoft.com/office/drawing/2010/main" id="{46546A80-3FDC-4A09-9EE3-3AD7D07F61E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5CD5FD1E-1478-42C8-A512-42CE71BBF1B5}">
                <a16:creationId xmlns:a16="http://schemas.microsoft.com/office/drawing/2010/main" id="{6AF7E59A-A4FC-47F1-8AC3-872774746AFC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1" y="4023660"/>
            <a:ext cx="5400600" cy="1925619"/>
          </a:xfrm>
          <a:prstGeom prst="rect">
            <a:avLst/>
          </a:prstGeom>
          <a:noFill/>
        </p:spPr>
      </p:pic>
    </p:spTree>
    <p:extLst>
      <p:ext uri="{8645543F-1B63-4B66-A05D-CF49DF579334}">
        <p14:creationId xmlns:p14="http://schemas.microsoft.com/office/powerpoint/2010/main" val="168918683677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82D58C8-2DFC-4860-9423-B3F5DD256338}">
        <p14:creationId xmlns:p14="http://schemas.microsoft.com/office/powerpoint/2010/main" val="1689186836779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C84DDF5-EFCC-407A-B586-2230C55D832A}">
                <a16:creationId xmlns:a16="http://schemas.microsoft.com/office/drawing/2010/main" id="{B109BC45-C81C-444C-B539-F5365381C683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715AB60A-D11B-4C26-9234-14EC9C95AEFB}">
                <a16:creationId xmlns:a16="http://schemas.microsoft.com/office/drawing/2010/main" id="{B942F4E1-E1F0-451F-80F6-868A26B18AC4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>
            <a:lvl1pPr lvl="0">
              <a:defRPr dirty="0" lang="en-US">
                <a:latin typeface="Arial"/>
              </a:defRPr>
            </a:lvl1pPr>
            <a:lvl2pPr lvl="1">
              <a:defRPr dirty="0" lang="en-US">
                <a:latin typeface="Arial"/>
              </a:defRPr>
            </a:lvl2pPr>
            <a:lvl3pPr lvl="2">
              <a:defRPr dirty="0" lang="en-US">
                <a:latin typeface="Arial"/>
              </a:defRPr>
            </a:lvl3pPr>
            <a:lvl4pPr lvl="3">
              <a:defRPr dirty="0" lang="en-US">
                <a:latin typeface="Arial"/>
              </a:defRPr>
            </a:lvl4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Rectangle 6">
            <a:extLst>
              <a:ext uri="{C186A015-1439-43AC-AA9D-9ADA3775BB14}">
                <a16:creationId xmlns:a16="http://schemas.microsoft.com/office/drawing/2010/main" id="{F48CC377-90AE-4CCF-A8AA-DE7A2DCDFFDA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/>
          <a:lstStyle>
            <a:lvl1pPr lvl="0"/>
          </a:lstStyle>
          <a:p>
            <a:pPr/>
            <a:fld id="{616832FA-0684-4815-BC33-64524AAFB270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02D380DF-768E-4965-AD9B-68C6DB33C1FE}">
        <p14:creationId xmlns:p14="http://schemas.microsoft.com/office/powerpoint/2010/main" val="1689186836780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83D236B-FB21-4AAB-90BC-870420C667FB}">
                <a16:creationId xmlns:a16="http://schemas.microsoft.com/office/drawing/2010/main" id="{3749CAF2-AB36-419E-AA3B-F29975BB343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0BD4F190-874C-4B0C-811E-A33D60741F2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7A26FE3-131B-4816-83E9-DEE271DEE321}">
                <a16:creationId xmlns:a16="http://schemas.microsoft.com/office/drawing/2010/main" id="{9A1B8F04-88A4-47EA-BDC0-F47414114D0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61269CD-6C1F-41EA-98E9-4508C596E53C}">
                <a16:creationId xmlns:a16="http://schemas.microsoft.com/office/drawing/2010/main" id="{34796559-62BE-43DD-B45D-37AFC671C9F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6E646E0-A44D-4376-9537-D5469F1C34C4}">
        <p14:creationId xmlns:p14="http://schemas.microsoft.com/office/powerpoint/2010/main" val="168918683678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75BBB76-EF28-4A4A-87CB-5C9BC817301F}">
                <a16:creationId xmlns:a16="http://schemas.microsoft.com/office/drawing/2010/main" id="{66F47749-6966-4EF1-8A75-1234C64C4C2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091CA29-C3E9-40A5-BE68-D401853E96B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D7B9B286-BB45-4024-8A6D-1DE1F8CD7CAA}">
                <a16:creationId xmlns:a16="http://schemas.microsoft.com/office/drawing/2010/main" id="{346A4BC7-C626-4125-AAAF-F2A86A1EA75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D103088-DFFF-42E3-83F9-C5706177F208}">
                <a16:creationId xmlns:a16="http://schemas.microsoft.com/office/drawing/2010/main" id="{B25FBE3F-C634-445B-AFFE-B16DA856A94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9CE7099-9E8D-418C-8C99-78D2FCCBABFF}">
        <p14:creationId xmlns:p14="http://schemas.microsoft.com/office/powerpoint/2010/main" val="168918683678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7DDC967-1CB7-4FCE-9B00-EEA140E29DB6}">
                <a16:creationId xmlns:a16="http://schemas.microsoft.com/office/drawing/2010/main" id="{CD54E37A-C4D3-4F13-B78C-BF09ADCF43C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BFF80D77-71C3-483B-B806-AC224EBF2D44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254F8236-2408-4EB1-B054-E9AA9831E233}">
                <a16:creationId xmlns:a16="http://schemas.microsoft.com/office/drawing/2010/main" id="{395A259A-9197-44B8-826F-B941A31E49C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47B1F38-9A55-4B8A-BDBF-74594505E324}">
                <a16:creationId xmlns:a16="http://schemas.microsoft.com/office/drawing/2010/main" id="{8D22285D-BF43-404B-86B9-083CDAF8FF0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FBE1AAC-8549-492F-81CB-3C123474F6DC}">
        <p14:creationId xmlns:p14="http://schemas.microsoft.com/office/powerpoint/2010/main" val="168918683678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DA54151-00CA-43F0-ABD2-29001D0015E6}">
                <a16:creationId xmlns:a16="http://schemas.microsoft.com/office/drawing/2010/main" id="{079EB77E-2A6D-43B4-A452-300077B6272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B77C8E6-872B-4C87-B286-5A88785D517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FA4185A-1E38-4C12-8254-F681941493A2}">
                <a16:creationId xmlns:a16="http://schemas.microsoft.com/office/drawing/2010/main" id="{056F65DA-C4C4-4F20-9C05-CDEF3751EDE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A01AF9B-6E4C-4A8B-973F-8634E99A0379}">
                <a16:creationId xmlns:a16="http://schemas.microsoft.com/office/drawing/2010/main" id="{F6D07A57-538D-46CD-A57E-9BDA1C6340C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62BA60A-099C-49CF-9E25-CB9317A9126D}">
        <p14:creationId xmlns:p14="http://schemas.microsoft.com/office/powerpoint/2010/main" val="168918683678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2883502-4AF7-40AE-AD43-843B4F8E2CC2}">
                <a16:creationId xmlns:a16="http://schemas.microsoft.com/office/drawing/2010/main" id="{72EDD3AE-8ADF-4855-9CA1-26458A2B75A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D9BBF103-0976-44F2-BC98-347B11DEF62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09B5A2E2-C6F1-4030-9D7A-00972422FA05}">
                <a16:creationId xmlns:a16="http://schemas.microsoft.com/office/drawing/2010/main" id="{177770A7-10F7-4674-B8FE-0561BE671F6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C825BE8-D88F-4F12-A844-9C190E105C24}">
                <a16:creationId xmlns:a16="http://schemas.microsoft.com/office/drawing/2010/main" id="{0A6F09C0-B832-47E0-90D0-1B7CA580A38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C92376B-C605-4477-A3B7-E50C9B09EADA}">
        <p14:creationId xmlns:p14="http://schemas.microsoft.com/office/powerpoint/2010/main" val="168918683678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6CA96A6-872E-4D46-8B27-EEAC8DECB4C6}">
                <a16:creationId xmlns:a16="http://schemas.microsoft.com/office/drawing/2010/main" id="{E130B47C-E673-442B-A3C5-D77987AAFE9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23F5A14A-73FE-449E-909B-3F8295B3F025}" type="slidenum"/>
            <a:endParaRPr dirty="0" lang="en-US"/>
          </a:p>
        </p:txBody>
      </p:sp>
      <p:sp>
        <p:nvSpPr>
          <p:cNvPr id="3" name="TextBox 8">
            <a:extLst>
              <a:ext uri="{9CAF94E4-67A3-4DB3-B29D-CC1672C2C64B}">
                <a16:creationId xmlns:a16="http://schemas.microsoft.com/office/drawing/2010/main" id="{6815C3A8-5E85-45B6-9997-50E64BF39D17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</a:t>
            </a:r>
            <a:r>
              <a:rPr baseline="0" dirty="0" lang="en-US" sz="1600">
                <a:latin typeface="Arial"/>
              </a:rPr>
              <a:t> 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5">
            <a:extLst>
              <a:ext uri="{E3D71607-07D7-49C3-B167-E5DCC5E17CF4}">
                <a16:creationId xmlns:a16="http://schemas.microsoft.com/office/drawing/2010/main" id="{97262ACA-0E87-496A-88A6-69BA615A68A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A06B49BB-DA40-425C-A695-D0A6F39EFE50}">
                <a16:creationId xmlns:a16="http://schemas.microsoft.com/office/drawing/2010/main" id="{2A1E4441-EE25-4CCF-AA30-6F50E9D27C6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>
                <a:latin typeface="Arial"/>
              </a:defRPr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4F8BCECD-810D-4015-AC58-62ECEE527AF3}">
                <a16:creationId xmlns:a16="http://schemas.microsoft.com/office/drawing/2010/main" id="{2E4B834B-03DC-427F-9641-3F59901F7D4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40D38AA5-267D-4A39-B03E-CB382DBBCA6F}">
        <p14:creationId xmlns:p14="http://schemas.microsoft.com/office/powerpoint/2010/main" val="168918683675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588381A-6F76-46FB-964C-DA1735DA783A}">
                <a16:creationId xmlns:a16="http://schemas.microsoft.com/office/drawing/2010/main" id="{9CDC2FB2-D84D-4916-B5E1-6A4E9ABB890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4153858A-889A-4712-B97E-D4E44CB312F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38F696B-C596-424F-9645-BEE2CBD569AD}">
                <a16:creationId xmlns:a16="http://schemas.microsoft.com/office/drawing/2010/main" id="{CDD666C5-80B1-46EF-8378-E6AD6D7A267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54E1797-94FE-487C-B223-15B06122F065}">
                <a16:creationId xmlns:a16="http://schemas.microsoft.com/office/drawing/2010/main" id="{1A2AB283-3320-4BD3-9E00-41175CF53DA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D75473C-601F-45DF-9352-A5C1782A18B0}">
        <p14:creationId xmlns:p14="http://schemas.microsoft.com/office/powerpoint/2010/main" val="168918683679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9A8C488-EFDC-4685-8A1B-F479CE6328E1}">
                <a16:creationId xmlns:a16="http://schemas.microsoft.com/office/drawing/2010/main" id="{A9E9B8ED-088D-4AC3-8222-4E6229884AB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1B5E5C18-0E58-4133-917D-7E05D6F72AD6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48B1F2F2-01A5-45E6-86F8-1FEF5430511C}">
                <a16:creationId xmlns:a16="http://schemas.microsoft.com/office/drawing/2010/main" id="{A3E03911-EC93-4CBC-A435-DF3BFFDB3C4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77D147F-F28E-429C-B906-41979FB04945}">
                <a16:creationId xmlns:a16="http://schemas.microsoft.com/office/drawing/2010/main" id="{5D8C4DE6-1445-4445-81D3-F8E2F7FEE1D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B055BE4-3DF5-43F6-99C1-437ED001E45E}">
        <p14:creationId xmlns:p14="http://schemas.microsoft.com/office/powerpoint/2010/main" val="168918683679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8F9965A-BB74-4B04-8319-6CF94057254D}">
                <a16:creationId xmlns:a16="http://schemas.microsoft.com/office/drawing/2010/main" id="{4AC38A2F-9749-4AC2-B9C4-203B1F9AF66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3428673E-2BD0-4713-AE8F-0129705D6AE4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2711190-91E3-4835-8A8C-743A27627975}">
                <a16:creationId xmlns:a16="http://schemas.microsoft.com/office/drawing/2010/main" id="{E10820BD-8BE0-480A-B792-CC49B65BA5C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BF5A576-B78C-4586-B732-344CE436CBA4}">
                <a16:creationId xmlns:a16="http://schemas.microsoft.com/office/drawing/2010/main" id="{B7BF9A07-BD99-4A1B-9DE5-83C946368CE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573C689-CC03-4EF1-B138-CFB6B659C931}">
        <p14:creationId xmlns:p14="http://schemas.microsoft.com/office/powerpoint/2010/main" val="168918683679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8BEA2E4-069D-4F7D-9950-829F4D905A94}">
                <a16:creationId xmlns:a16="http://schemas.microsoft.com/office/drawing/2010/main" id="{F22E2383-6ABF-4CD3-A588-124BB666D14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05E0DFF-DB09-4B7A-82E2-12972091BB0E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851F63D5-4DD9-4536-84D4-AA9FCE126570}">
                <a16:creationId xmlns:a16="http://schemas.microsoft.com/office/drawing/2010/main" id="{3FD55ED7-B137-4193-865D-AE11703D648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DCDF81E-FFBE-4A1C-9028-066E099000D1}">
                <a16:creationId xmlns:a16="http://schemas.microsoft.com/office/drawing/2010/main" id="{B5DB2A5E-FB41-4C5A-ABC7-29487579BC4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11B9FC3-8D37-4812-AD73-CB9805DD7C14}">
        <p14:creationId xmlns:p14="http://schemas.microsoft.com/office/powerpoint/2010/main" val="168918683679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B455DAF-886D-4DF1-9355-895A3E45E4F0}">
                <a16:creationId xmlns:a16="http://schemas.microsoft.com/office/drawing/2010/main" id="{953E2A42-D7A8-4993-AFDD-F5C6B4A3A75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8DBDC33-AD0B-49F2-B90D-D6FBBC7C1C7B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2A0685AD-BC35-411B-8BEE-FEFE967ADCF3}">
                <a16:creationId xmlns:a16="http://schemas.microsoft.com/office/drawing/2010/main" id="{B3493580-7354-40C7-B71B-C52E3F7A96A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0A83948-5666-4566-9D1C-3670DB6FAF73}">
                <a16:creationId xmlns:a16="http://schemas.microsoft.com/office/drawing/2010/main" id="{308D1974-7D08-4531-B577-30A49E44205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9714AC0-3666-4E28-9EE3-509921D7601E}">
        <p14:creationId xmlns:p14="http://schemas.microsoft.com/office/powerpoint/2010/main" val="168918683679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D3E555C-B61D-45A4-913F-F175F40410FD}">
                <a16:creationId xmlns:a16="http://schemas.microsoft.com/office/drawing/2010/main" id="{4A424476-75FC-4269-9885-CC7FB443582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46E7B15-6D99-46E0-83E9-C77C8DD5FDC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2811F940-D81C-4C02-AE45-C54C103DD68D}">
                <a16:creationId xmlns:a16="http://schemas.microsoft.com/office/drawing/2010/main" id="{4C63A553-3FB8-4DC3-B1A8-0A53B88DF92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1765028-A684-433D-8CDC-1A4502B1B572}">
                <a16:creationId xmlns:a16="http://schemas.microsoft.com/office/drawing/2010/main" id="{7DDD6D1A-C7E1-4148-B05F-36AEBD2764D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50722CC-9720-4B12-B0AF-DCE5388D2EE2}">
        <p14:creationId xmlns:p14="http://schemas.microsoft.com/office/powerpoint/2010/main" val="168918683679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1569C83-4748-4045-A7FB-4279F2CDE0F7}">
                <a16:creationId xmlns:a16="http://schemas.microsoft.com/office/drawing/2010/main" id="{4C20AF8C-7EC4-416A-B21B-E1A51577F33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4B31B65-B7B5-4D8A-AC4D-FF9FBBA951A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2662670D-F8E4-4D68-BD3E-B7BB7E278EEB}">
                <a16:creationId xmlns:a16="http://schemas.microsoft.com/office/drawing/2010/main" id="{716041C0-CA3B-4E5D-A4C5-10351191B17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C71C552-784C-47A6-8695-EF8A18B0F5FE}">
                <a16:creationId xmlns:a16="http://schemas.microsoft.com/office/drawing/2010/main" id="{0233AFC8-EF8E-4CAA-99B5-50AD4DBDF03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34ECD63-290C-4266-9C88-8173F7F62528}">
        <p14:creationId xmlns:p14="http://schemas.microsoft.com/office/powerpoint/2010/main" val="168918683679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F57EA79-4042-4CA0-BFB8-595F9E6CC9EA}">
                <a16:creationId xmlns:a16="http://schemas.microsoft.com/office/drawing/2010/main" id="{86E017BB-97F8-4510-A6CB-825DD95221D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3CF27AC9-BAA8-455A-BB55-5F14DEA70F3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DC59AA4C-0E68-48B0-B7AC-5AFB8C2807FC}">
                <a16:creationId xmlns:a16="http://schemas.microsoft.com/office/drawing/2010/main" id="{5E244467-B63F-41A6-9B4B-7D1BE338127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DF2B824-0B00-4B1C-9242-CE0C156FD271}">
                <a16:creationId xmlns:a16="http://schemas.microsoft.com/office/drawing/2010/main" id="{FFECBDD9-4898-48A8-B0EA-403BD394F49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8005903-B161-43C8-A7FA-B57B1543F9CC}">
        <p14:creationId xmlns:p14="http://schemas.microsoft.com/office/powerpoint/2010/main" val="168918683680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B1D1EBD-6729-4815-9B01-35C9F19F3F47}">
                <a16:creationId xmlns:a16="http://schemas.microsoft.com/office/drawing/2010/main" id="{3938CFFB-607F-435E-919C-418EE9CDDDB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04C281D8-D6B4-4633-97C5-814C144A379F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F850FAB-2668-4D00-8538-70EB739AB334}">
                <a16:creationId xmlns:a16="http://schemas.microsoft.com/office/drawing/2010/main" id="{2782D263-66CF-4D46-B24C-7EF4C28411A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1CCA628-5E0C-4AE4-B61C-3B8D95014615}">
                <a16:creationId xmlns:a16="http://schemas.microsoft.com/office/drawing/2010/main" id="{8EB4E734-7DF3-4463-90EB-C0F1C94744E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9CDD56B-FE56-4DF8-B25A-945038717E2D}">
        <p14:creationId xmlns:p14="http://schemas.microsoft.com/office/powerpoint/2010/main" val="168918683680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0FC01DA-D5BE-432E-A3E8-2AC5F3542DF6}">
                <a16:creationId xmlns:a16="http://schemas.microsoft.com/office/drawing/2010/main" id="{C36A3139-B5C8-47D1-8641-D23CBEC4495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23E44715-3614-472D-8A33-8CD78DF6EC59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74DDA0B-7DA6-4534-A2EA-265D25594B23}">
                <a16:creationId xmlns:a16="http://schemas.microsoft.com/office/drawing/2010/main" id="{E473EC03-4E50-4ACB-8376-E6EF6CE06AF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E535E91-891F-480A-AD56-A2C1BC941913}">
                <a16:creationId xmlns:a16="http://schemas.microsoft.com/office/drawing/2010/main" id="{1E19D108-2659-4731-9615-9B241EAA507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4F14673-5F58-4DDF-87B2-D78B54E1FF34}">
        <p14:creationId xmlns:p14="http://schemas.microsoft.com/office/powerpoint/2010/main" val="168918683680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BDB00F04-D8A0-408E-9341-99AEA51FA142}">
                <a16:creationId xmlns:a16="http://schemas.microsoft.com/office/drawing/2010/main" id="{82E759FA-5BFA-4EEF-8442-356894309BBB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DD50FF8F-7585-4E2B-8B93-2E55A36C1A66}">
                <a16:creationId xmlns:a16="http://schemas.microsoft.com/office/drawing/2010/main" id="{3092B0DF-278A-44EF-9E3E-BAF6FF55661A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B681E1D2-5D73-4298-BFBC-2BEF4744C11A}">
                <a16:creationId xmlns:a16="http://schemas.microsoft.com/office/drawing/2010/main" id="{0E5E0A28-2F0A-4042-A8BA-D1C20827892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48D55F0F-ED54-40CA-BAB6-66714A0C9AF2}" type="slidenum"/>
            <a:endParaRPr dirty="0" lang="en-US"/>
          </a:p>
        </p:txBody>
      </p:sp>
    </p:spTree>
    <p:extLst>
      <p:ext uri="{00DAA0C2-BC68-4627-B658-3F8D27F6B396}">
        <p14:creationId xmlns:p14="http://schemas.microsoft.com/office/powerpoint/2010/main" val="1689186836760"/>
      </p:ext>
    </p:extLst>
  </p:cSld>
  <p:clrMapOvr>
    <a:masterClrMapping/>
  </p:clrMapOvr>
</p:sldLayout>
</file>

<file path=ppt/slideLayouts/slideLayout3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FBEB168-3BF6-47A8-83D0-60F44397C925}">
                <a16:creationId xmlns:a16="http://schemas.microsoft.com/office/drawing/2010/main" id="{3CC006E7-EE58-4361-9187-031E005E549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CC4A83E-CC57-45EA-9813-D64087F9316B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BA1A1BA5-791B-4C24-A04B-3F476866569E}">
                <a16:creationId xmlns:a16="http://schemas.microsoft.com/office/drawing/2010/main" id="{A926E4AC-5801-4D12-B1BB-C0A4C237133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B7618F4-7DA3-482D-98F6-CA46FB39F1C7}">
                <a16:creationId xmlns:a16="http://schemas.microsoft.com/office/drawing/2010/main" id="{06D6828A-DF9F-4E43-B9E4-0FA6AB9074F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38C8C102-9150-442C-9DEE-B0C2379A5BE7}">
        <p14:creationId xmlns:p14="http://schemas.microsoft.com/office/powerpoint/2010/main" val="168918683680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F16A69C-A3B3-4C25-89B5-EA03C07A5CF4}">
                <a16:creationId xmlns:a16="http://schemas.microsoft.com/office/drawing/2010/main" id="{1F35D274-8A02-4252-9067-6ACA88ED5FE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60DEEE22-45F5-4FA6-B4F1-34B14E1B53BB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0961A10C-6D31-4E44-B63C-792201BD16D9}">
                <a16:creationId xmlns:a16="http://schemas.microsoft.com/office/drawing/2010/main" id="{6AAEF2E0-BA35-4153-A54C-D3D98E1B12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A5BAE87-A9BE-441D-B2AE-DD721A11C650}">
                <a16:creationId xmlns:a16="http://schemas.microsoft.com/office/drawing/2010/main" id="{665EB409-B30B-43DA-8E96-CD17E25A11D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773B88F-A4BA-4C45-B802-00534A907CA3}">
        <p14:creationId xmlns:p14="http://schemas.microsoft.com/office/powerpoint/2010/main" val="168918683680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DAECB9C-A156-4DA6-B512-D3487F86E72B}">
                <a16:creationId xmlns:a16="http://schemas.microsoft.com/office/drawing/2010/main" id="{8EAEFA57-BD6A-474E-BB2F-57A0E99AC35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4C83513A-48BF-4EF9-A6F4-3FD73DBB00E7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F142B60-97CF-4712-9B9F-FEECA1E3910A}">
                <a16:creationId xmlns:a16="http://schemas.microsoft.com/office/drawing/2010/main" id="{9BF91F7C-E42A-404D-94F9-ECD3DB607AC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296AA1A-8073-47E2-9EC1-3060124FE162}">
                <a16:creationId xmlns:a16="http://schemas.microsoft.com/office/drawing/2010/main" id="{F780F0D9-DB1D-4533-9DC0-B7D365ADA95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B18CFA4-A87E-4F16-B6B1-991A8893798E}">
        <p14:creationId xmlns:p14="http://schemas.microsoft.com/office/powerpoint/2010/main" val="168918683680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31FF2C2-B02B-4899-94FD-2503D4E92F70}">
                <a16:creationId xmlns:a16="http://schemas.microsoft.com/office/drawing/2010/main" id="{F7056D5C-766C-4B38-8DC9-E4FE45086D6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2DA064B9-1442-4E2E-B8CC-90D1EA00B9A8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6D5A321-90A0-4FC3-9C56-B15358664003}">
                <a16:creationId xmlns:a16="http://schemas.microsoft.com/office/drawing/2010/main" id="{D6DB5A2F-D2BF-492D-8CF4-F00B16733FF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B3E940F-88C3-4137-9F1A-CB182378D8C4}">
                <a16:creationId xmlns:a16="http://schemas.microsoft.com/office/drawing/2010/main" id="{790AF977-20C6-43B4-AD92-6DB558F7CFE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94F8621-47F6-44C1-B598-909175A8EBB4}">
        <p14:creationId xmlns:p14="http://schemas.microsoft.com/office/powerpoint/2010/main" val="168918683681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A7E0EC8-A8A2-4E36-975C-BA4FA20B0E8C}">
                <a16:creationId xmlns:a16="http://schemas.microsoft.com/office/drawing/2010/main" id="{D2802884-65E7-4E05-A2BD-A06614BED81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182ADA17-707C-41A1-BD9C-8815D45936BB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3886658-2038-4D3D-9440-062524231366}">
                <a16:creationId xmlns:a16="http://schemas.microsoft.com/office/drawing/2010/main" id="{A8A47416-D40E-44D5-BAAD-124C918AC75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75BCE07-4006-4EC5-A328-61A1A10E8C82}">
                <a16:creationId xmlns:a16="http://schemas.microsoft.com/office/drawing/2010/main" id="{FB49E2FB-BCA4-47E7-AC24-62D38CA333D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3852A39-C984-48BE-9D02-4C7238F9E5F3}">
        <p14:creationId xmlns:p14="http://schemas.microsoft.com/office/powerpoint/2010/main" val="168918683681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E14DF47-1732-4428-988C-5764CBDCBB25}">
                <a16:creationId xmlns:a16="http://schemas.microsoft.com/office/drawing/2010/main" id="{150AC2DF-D971-4B54-B8C6-D6FDBD14452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D56DACF4-A25A-41FD-909F-236B779D490E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05C422C5-B434-44B4-BEC4-6C17AA3C9403}">
                <a16:creationId xmlns:a16="http://schemas.microsoft.com/office/drawing/2010/main" id="{39113F98-C173-40DF-AAA5-C903680F31A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4BC2B9A-9929-4263-BF24-1B76BECA2B93}">
                <a16:creationId xmlns:a16="http://schemas.microsoft.com/office/drawing/2010/main" id="{DC12A118-D909-4AF5-8634-A84CF365745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A0CFDE6-B881-49C5-ADA6-6E8E3B1D0555}">
        <p14:creationId xmlns:p14="http://schemas.microsoft.com/office/powerpoint/2010/main" val="168918683681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D6E61C4-CB12-4ED8-B8A6-70BD4FF0B78B}">
                <a16:creationId xmlns:a16="http://schemas.microsoft.com/office/drawing/2010/main" id="{7F69BDB2-49C2-4566-84F0-E6BC91C3AF3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CAE4E1A-93E9-42C9-A5C3-CBEBF7BBF33E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43B2A79-035F-4CF5-82ED-1AA297538704}">
                <a16:creationId xmlns:a16="http://schemas.microsoft.com/office/drawing/2010/main" id="{0E7DAF29-59AC-4F0F-83E1-11275AB9646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F1C4B66-D225-4829-BFE7-8EC8A2CF0C73}">
                <a16:creationId xmlns:a16="http://schemas.microsoft.com/office/drawing/2010/main" id="{4072F623-B772-4414-AC8E-B23ECA4A6AC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C5A6997-D667-4FB3-8956-9D4D6038EC14}">
        <p14:creationId xmlns:p14="http://schemas.microsoft.com/office/powerpoint/2010/main" val="168918683681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9B2E98D-C89E-44CC-AB91-C1BCC7C71F45}">
                <a16:creationId xmlns:a16="http://schemas.microsoft.com/office/drawing/2010/main" id="{B49C234B-BBCE-4D73-8A7F-E622A6BCD14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28058E9-1573-4A49-BA67-1957CA99DE2F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A302545-D3A4-4DA0-BC60-B513205CC970}">
                <a16:creationId xmlns:a16="http://schemas.microsoft.com/office/drawing/2010/main" id="{C6D5C1E0-F2C3-48B2-886F-4074C925DF0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0DD33F9-B2EF-40EC-B82C-9401D204DB41}">
                <a16:creationId xmlns:a16="http://schemas.microsoft.com/office/drawing/2010/main" id="{9E062D91-5116-43B6-B614-491F38EA1EA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37C72A8-95C1-4885-8B74-3AF201FE82AF}">
        <p14:creationId xmlns:p14="http://schemas.microsoft.com/office/powerpoint/2010/main" val="168918683681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B589E1C-5D7C-47F5-9E1A-6B975CBFB337}">
                <a16:creationId xmlns:a16="http://schemas.microsoft.com/office/drawing/2010/main" id="{1CE20B4E-6D88-44D8-9710-B328E545862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F214A328-750F-4F14-B9C3-B05BFA3347A6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1FA640D-C42F-4CCE-A3D8-B462FD91AC64}">
                <a16:creationId xmlns:a16="http://schemas.microsoft.com/office/drawing/2010/main" id="{43BA57E5-BF59-456F-BA9C-833B771EE24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3E5C36D-653F-4416-BDF5-F261B3E33515}">
                <a16:creationId xmlns:a16="http://schemas.microsoft.com/office/drawing/2010/main" id="{7403E0A1-74C0-4800-869C-841717C5948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6AA9082-3ABF-4439-A014-A23B0F7D881C}">
        <p14:creationId xmlns:p14="http://schemas.microsoft.com/office/powerpoint/2010/main" val="168918683681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43FBB82-E07E-47B4-B792-D6F686D108ED}">
                <a16:creationId xmlns:a16="http://schemas.microsoft.com/office/drawing/2010/main" id="{2146DDEB-45E6-4344-9CFA-FCB5E376B82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595FAC6B-4CDF-476E-9AED-FD0A37917C7B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A96EB764-5798-4B0A-9F0B-892854F38C10}">
                <a16:creationId xmlns:a16="http://schemas.microsoft.com/office/drawing/2010/main" id="{ED587923-D35A-4BB3-8676-3A5B5AF216D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CFBFDEE-DDBE-4126-BD86-DE58E1D92385}">
                <a16:creationId xmlns:a16="http://schemas.microsoft.com/office/drawing/2010/main" id="{CB70232C-87D1-4B16-9BBB-F5B22AA299C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1D7C58C-CD32-422F-A3FC-A6CFB828D872}">
        <p14:creationId xmlns:p14="http://schemas.microsoft.com/office/powerpoint/2010/main" val="168918683681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183B5D6-D99C-41F9-89DE-6013681C6138}">
                <a16:creationId xmlns:a16="http://schemas.microsoft.com/office/drawing/2010/main" id="{94CC9CB8-D8FE-4AED-A98F-A246FE08946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AA1D8FE9-1DB9-43C5-8636-4B35D860B8CF}" type="slidenum"/>
            <a:endParaRPr dirty="0" lang="en-US"/>
          </a:p>
        </p:txBody>
      </p:sp>
      <p:sp>
        <p:nvSpPr>
          <p:cNvPr id="3" name="TextBox 8">
            <a:extLst>
              <a:ext uri="{4D90CD82-40F1-4113-9AC2-95CD151A0959}">
                <a16:creationId xmlns:a16="http://schemas.microsoft.com/office/drawing/2010/main" id="{1C8051B9-0463-4699-A416-FBF68B209113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 </a:t>
            </a:r>
            <a:r>
              <a:rPr baseline="0" dirty="0" lang="en-US" sz="1600">
                <a:latin typeface="Arial"/>
              </a:rPr>
              <a:t>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7">
            <a:extLst>
              <a:ext uri="{731E216E-377D-44D9-8649-5AD9F38C037C}">
                <a16:creationId xmlns:a16="http://schemas.microsoft.com/office/drawing/2010/main" id="{DF57A218-D5D3-4F1A-AADD-37F41532089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Arial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8FCF2AD4-5171-49E6-B092-2397493C692E}">
                <a16:creationId xmlns:a16="http://schemas.microsoft.com/office/drawing/2010/main" id="{5359B9DD-C6AC-41BE-B677-EA7CDD53ABA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B8E44F31-7FBB-46D0-AC6E-F6289357948E}">
                <a16:creationId xmlns:a16="http://schemas.microsoft.com/office/drawing/2010/main" id="{10C2B02C-894A-4182-940E-B4E333B29CEB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335842BA-E05E-4A69-B875-FEEFBDF6CA65}">
        <p14:creationId xmlns:p14="http://schemas.microsoft.com/office/powerpoint/2010/main" val="168918683676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24FC9A4-CA16-42CB-8A29-57E53A048D28}">
                <a16:creationId xmlns:a16="http://schemas.microsoft.com/office/drawing/2010/main" id="{CC5890FB-F087-4BF4-A7A5-C56ABF7C641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EB5767B4-081F-4263-9449-FFD87F9E3ED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7201C7C2-8614-44BF-86DF-05C4C8600C86}">
                <a16:creationId xmlns:a16="http://schemas.microsoft.com/office/drawing/2010/main" id="{37676D6B-4321-42B8-AA73-B6DB3B78531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CDD0FED-7116-46AD-8AFC-D2ACE29471E4}">
                <a16:creationId xmlns:a16="http://schemas.microsoft.com/office/drawing/2010/main" id="{3736745D-4002-4861-98C5-65201EDC305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3EC73FB-C14A-48F5-952A-63CB0E676855}">
        <p14:creationId xmlns:p14="http://schemas.microsoft.com/office/powerpoint/2010/main" val="168918683682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A525288-AF27-4EC1-870D-EA1B4E54C1C4}">
                <a16:creationId xmlns:a16="http://schemas.microsoft.com/office/drawing/2010/main" id="{7A71C935-2A66-4745-8E7D-6D4FC3C17E4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F6966E39-E875-4B9C-B627-C37ED7CF53C9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B0A7E1C-F4FA-44D5-9814-CAE09AB42B8D}">
                <a16:creationId xmlns:a16="http://schemas.microsoft.com/office/drawing/2010/main" id="{B03B6EDF-10CB-488B-A5E2-52E65452D5E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92C56B8-3B39-449B-B6D1-02D35C6EF0EB}">
                <a16:creationId xmlns:a16="http://schemas.microsoft.com/office/drawing/2010/main" id="{FB296E4B-3430-4732-8AF9-05530323C23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F805522-47FE-4099-97F4-93E8079C4CAC}">
        <p14:creationId xmlns:p14="http://schemas.microsoft.com/office/powerpoint/2010/main" val="168918683682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D0F27B9-9E31-4DE3-807E-6366F6E3EA52}">
                <a16:creationId xmlns:a16="http://schemas.microsoft.com/office/drawing/2010/main" id="{B9B2D648-279F-43D6-9F56-316BC6F2B7A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1FB6D97-2352-4FC4-A83C-7FDED35F22E2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E40350A-54E0-446B-9A95-8BDFCFCFB784}">
                <a16:creationId xmlns:a16="http://schemas.microsoft.com/office/drawing/2010/main" id="{B34078E2-66B4-48A5-B47E-3CC8EFD1FD4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3EFFFD6-7983-41B0-BC82-BF8EC6D4A94D}">
                <a16:creationId xmlns:a16="http://schemas.microsoft.com/office/drawing/2010/main" id="{A6AD23A6-ED16-4DB5-9910-A1CBDF7E7E4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EF83DB5-DFAE-4121-8171-5228558DC580}">
        <p14:creationId xmlns:p14="http://schemas.microsoft.com/office/powerpoint/2010/main" val="168918683682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3C99CB6-B11B-4C7D-8B4D-0710EA2DBE55}">
                <a16:creationId xmlns:a16="http://schemas.microsoft.com/office/drawing/2010/main" id="{F8975252-EAE7-434D-99FF-043DA17B662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D1B813A-AFE5-420A-95AE-9B8302CDDFD4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049D3DE5-B39B-41CB-BDD5-5FFD33677C5B}">
                <a16:creationId xmlns:a16="http://schemas.microsoft.com/office/drawing/2010/main" id="{BD777F26-7D88-499C-84EC-4817CED72CF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61C431D-581A-4DE4-BB12-22CE9517C9C0}">
                <a16:creationId xmlns:a16="http://schemas.microsoft.com/office/drawing/2010/main" id="{87C2042A-73D1-4644-A267-CA7BEB280E6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33933475-4291-4468-8042-A9322D97C07C}">
        <p14:creationId xmlns:p14="http://schemas.microsoft.com/office/powerpoint/2010/main" val="168918683682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C010C11-F76E-480B-878B-4DABFD52A433}">
                <a16:creationId xmlns:a16="http://schemas.microsoft.com/office/drawing/2010/main" id="{07AB5BE9-3371-4A40-B19A-9E1FA6F3D16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9C67EA95-C539-4E7F-8124-3F1E0A86A977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7642EF34-6CF5-4919-B207-49F7CD060E8C}">
                <a16:creationId xmlns:a16="http://schemas.microsoft.com/office/drawing/2010/main" id="{DFD91E6C-E6F6-4C32-B7A8-5E4CD407433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C269054-7767-4653-81FF-3B149FA8CE14}">
                <a16:creationId xmlns:a16="http://schemas.microsoft.com/office/drawing/2010/main" id="{E02BFCA5-8377-4E75-97B2-B47D8FA3234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258EFD7-23BA-44B0-B7A7-FB9F25626CAB}">
        <p14:creationId xmlns:p14="http://schemas.microsoft.com/office/powerpoint/2010/main" val="168918683682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B2C3029-F39B-46AC-AA9F-C16815C926F8}">
                <a16:creationId xmlns:a16="http://schemas.microsoft.com/office/drawing/2010/main" id="{2F9AB60B-AA75-4C2A-8CE9-55A184C3496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CF0FF31-87A0-4914-B768-173357A884E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3A8F4E37-2DFF-4632-9E98-1448808162F6}">
                <a16:creationId xmlns:a16="http://schemas.microsoft.com/office/drawing/2010/main" id="{53B86C10-FB85-42DA-A754-1F3ED33AA52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54345A7-1286-4A5F-919C-1200053D715B}">
                <a16:creationId xmlns:a16="http://schemas.microsoft.com/office/drawing/2010/main" id="{30B72349-1A0F-4107-ADD3-DCD3A0D7445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C713929-60D6-4D88-AAB6-6C7BF7DD6121}">
        <p14:creationId xmlns:p14="http://schemas.microsoft.com/office/powerpoint/2010/main" val="168918683682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B9B6DBF-FFEC-469B-BC44-6264AAAD452A}">
                <a16:creationId xmlns:a16="http://schemas.microsoft.com/office/drawing/2010/main" id="{A161107D-5619-454B-8A44-77E1BAD4CAD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3639470-D770-4274-AAAB-08694F26B0A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140D0D9-28D3-4D32-B997-BDBE19757E40}">
                <a16:creationId xmlns:a16="http://schemas.microsoft.com/office/drawing/2010/main" id="{FCC1599C-5921-478A-93D4-10173866E51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7F67853-9028-4EF5-94C5-88C967A53312}">
                <a16:creationId xmlns:a16="http://schemas.microsoft.com/office/drawing/2010/main" id="{C54618F8-7D9F-4C22-815B-D8CFD8D789C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D612E74-5680-4187-BE4F-6D8B97C8FE00}">
        <p14:creationId xmlns:p14="http://schemas.microsoft.com/office/powerpoint/2010/main" val="168918683683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CF00C08-EBB5-4243-BC4A-6B4156265AFE}">
                <a16:creationId xmlns:a16="http://schemas.microsoft.com/office/drawing/2010/main" id="{BAF112C9-AB30-4C3D-80F5-70D4F351BA1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B77B1BB-7182-49CD-8B4E-20AF46DB25BA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AE841130-32EF-4735-8EFC-83B49352FBD1}">
                <a16:creationId xmlns:a16="http://schemas.microsoft.com/office/drawing/2010/main" id="{0473F9ED-1429-4D9D-A4EE-3E1932975C9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68B5461-74CA-4F6D-8766-38C83229D82F}">
                <a16:creationId xmlns:a16="http://schemas.microsoft.com/office/drawing/2010/main" id="{6F77DD2F-AB4F-42F6-B739-1EC57D327CD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8FA65C5-309A-48A4-ADE4-1C3970963502}">
        <p14:creationId xmlns:p14="http://schemas.microsoft.com/office/powerpoint/2010/main" val="168918683683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462EAB7-5446-4073-9FA9-EA37514D9B04}">
                <a16:creationId xmlns:a16="http://schemas.microsoft.com/office/drawing/2010/main" id="{23DDDB33-C328-455C-B9FF-F129E79C326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AC33E2BD-7270-4B3E-A835-9824D3796099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65236F57-5DB2-4E1F-8118-1E38DEB51A91}">
                <a16:creationId xmlns:a16="http://schemas.microsoft.com/office/drawing/2010/main" id="{3F2BD0D3-5BBD-47A4-865C-021ECB15424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3296309-1C49-4B45-8E9B-8BC6C7CB502D}">
                <a16:creationId xmlns:a16="http://schemas.microsoft.com/office/drawing/2010/main" id="{950D467D-A85E-4E03-AE88-8AB2CFEB95C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09673D1-8B2A-4513-A66F-012A180E8B6B}">
        <p14:creationId xmlns:p14="http://schemas.microsoft.com/office/powerpoint/2010/main" val="168918683683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23B2AD9-CA08-4FAB-ADD8-6D001F05B3D9}">
                <a16:creationId xmlns:a16="http://schemas.microsoft.com/office/drawing/2010/main" id="{5E1FC4BC-D989-40EF-8EE7-B40C0DF4AD5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278C6F8-7FEE-4055-8396-5860F62867C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728819AF-886D-4039-A1D1-73880B20CBDD}">
                <a16:creationId xmlns:a16="http://schemas.microsoft.com/office/drawing/2010/main" id="{0B2C3CAC-A45E-4A7E-85DF-D95523E4ED9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3AE24EF-F5ED-4638-97DF-C6D1289F5697}">
                <a16:creationId xmlns:a16="http://schemas.microsoft.com/office/drawing/2010/main" id="{647164D2-6660-4E64-A180-8178B743117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C9E3E0F-2375-4968-8B1B-EC8C9BD7BFAA}">
        <p14:creationId xmlns:p14="http://schemas.microsoft.com/office/powerpoint/2010/main" val="168918683683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C84C626-0B2F-4F78-9CC1-FE4AB47E42BD}">
                <a16:creationId xmlns:a16="http://schemas.microsoft.com/office/drawing/2010/main" id="{D11688CF-BB44-4A0D-B262-2A5BD6DE0716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60A2A203-7634-4F24-8810-801912864957}">
                <a16:creationId xmlns:a16="http://schemas.microsoft.com/office/drawing/2010/main" id="{AEFE96E5-237F-4E84-B5A9-AEBF6A04FC16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891586A5-5922-450E-B389-1974A785CEA6}">
                <a16:creationId xmlns:a16="http://schemas.microsoft.com/office/drawing/2010/main" id="{AD0347EE-2C19-44DF-AED7-E8976D422F2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033992AC-775B-42A6-A3B3-5307B1D39B18}" type="slidenum"/>
            <a:endParaRPr dirty="0" lang="en-US"/>
          </a:p>
        </p:txBody>
      </p:sp>
    </p:spTree>
    <p:extLst>
      <p:ext uri="{5790F750-C79F-4B5D-B3FD-3AA7602ACB43}">
        <p14:creationId xmlns:p14="http://schemas.microsoft.com/office/powerpoint/2010/main" val="1689186836763"/>
      </p:ext>
    </p:extLst>
  </p:cSld>
  <p:clrMapOvr>
    <a:masterClrMapping/>
  </p:clrMapOvr>
</p:sldLayout>
</file>

<file path=ppt/slideLayouts/slideLayout5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A353337-E718-4A5D-A128-8C817D478030}">
                <a16:creationId xmlns:a16="http://schemas.microsoft.com/office/drawing/2010/main" id="{3F5C16C0-F24B-4D6B-9F1E-2D548F1C576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D387A907-3958-42E5-AEA6-1922AD47ED64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3A2E33E-1968-4320-AC8E-F1CB6F7BFD00}">
                <a16:creationId xmlns:a16="http://schemas.microsoft.com/office/drawing/2010/main" id="{17EE258D-F5A1-4BA4-8FB2-7B52584B0CE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E655B4C-7ED7-4BAE-A71A-3951618A73EC}">
                <a16:creationId xmlns:a16="http://schemas.microsoft.com/office/drawing/2010/main" id="{6B454E22-015D-40BC-953A-1115039C514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4136205-A4F1-47D1-9F26-D68EBD5CC23E}">
        <p14:creationId xmlns:p14="http://schemas.microsoft.com/office/powerpoint/2010/main" val="168918683683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3D3A824-52E4-4E91-880D-DC91CF34CED2}">
                <a16:creationId xmlns:a16="http://schemas.microsoft.com/office/drawing/2010/main" id="{BF59EE99-509F-4F81-9E4D-C7EF57B2B57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3E1FDAC9-78A3-4C9D-A9B3-7E6CE5BC8E0F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315CFB9-1117-43C1-BD2B-B8D5EB97C5F6}">
                <a16:creationId xmlns:a16="http://schemas.microsoft.com/office/drawing/2010/main" id="{F8CFE683-E993-4B99-AA25-950B63D5A05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486923C-47B7-49E0-A19C-3E80BE36D59C}">
                <a16:creationId xmlns:a16="http://schemas.microsoft.com/office/drawing/2010/main" id="{6EBED47A-63A6-40BD-A7A9-3AF7CF14742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BEE239F-1B90-4B53-BFFD-EBB01599E03C}">
        <p14:creationId xmlns:p14="http://schemas.microsoft.com/office/powerpoint/2010/main" val="168918683683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FF53800-5DA1-4ADE-8FD2-D9B598AA3415}">
                <a16:creationId xmlns:a16="http://schemas.microsoft.com/office/drawing/2010/main" id="{A7F24F64-6BA4-4B7F-81A1-AA5F6DCF640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E28A04A-64B3-4C8A-B981-01E45D4DC3C9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C5F638DA-892A-484D-BCBE-1AC56E8BF16A}">
                <a16:creationId xmlns:a16="http://schemas.microsoft.com/office/drawing/2010/main" id="{170BB6ED-7590-4F90-9990-9045330FFF6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BC02265-7CC4-4874-9EC6-E3AC7B8298E8}">
                <a16:creationId xmlns:a16="http://schemas.microsoft.com/office/drawing/2010/main" id="{FC0D4057-0003-43A2-98CB-844F973D279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DBB482F-5CC1-4721-ABE7-88451FAA1D44}">
        <p14:creationId xmlns:p14="http://schemas.microsoft.com/office/powerpoint/2010/main" val="168918683683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51644F3-2F8F-4C21-979A-823242348E0D}">
                <a16:creationId xmlns:a16="http://schemas.microsoft.com/office/drawing/2010/main" id="{2F906D11-8BA7-49C5-B185-36614F17CF1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3CCD2CC2-695C-45D6-8F03-4EF3053882B2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050249F-7653-4121-A0B9-F44625CEBEA7}">
                <a16:creationId xmlns:a16="http://schemas.microsoft.com/office/drawing/2010/main" id="{701BE5F8-BF42-4592-BDFA-E5D5002A839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073128D-A80C-4DE8-8A4D-C72039384877}">
                <a16:creationId xmlns:a16="http://schemas.microsoft.com/office/drawing/2010/main" id="{001934B3-25AC-42A6-8056-E94CA8E8150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A987024-5F53-44D0-8FF4-AFC1C5148565}">
        <p14:creationId xmlns:p14="http://schemas.microsoft.com/office/powerpoint/2010/main" val="168918683684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9032D4B-05CC-407C-BE8A-C00676090398}">
                <a16:creationId xmlns:a16="http://schemas.microsoft.com/office/drawing/2010/main" id="{A01D6B10-6F35-45A9-8091-0E1CBCB08AB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5C673B0C-2F09-4C6E-93CE-B87FDF5FA0CD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B6821CD9-556F-43F5-8050-5358B5E760A5}">
                <a16:creationId xmlns:a16="http://schemas.microsoft.com/office/drawing/2010/main" id="{9E019508-CC2D-4F19-AD95-ECE3377112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01BC991-15FF-4711-8B48-D922F20EAD56}">
                <a16:creationId xmlns:a16="http://schemas.microsoft.com/office/drawing/2010/main" id="{05C6F192-26F9-4807-B9C9-B38B28B7C9C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4EBD444-82F5-48B6-8664-00F4A22E59FB}">
        <p14:creationId xmlns:p14="http://schemas.microsoft.com/office/powerpoint/2010/main" val="168918683684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06D26D6-D0C3-489D-B5CD-4CA9D7B2E4C3}">
                <a16:creationId xmlns:a16="http://schemas.microsoft.com/office/drawing/2010/main" id="{622E8641-45D2-4DF7-809E-7AF3EBF3913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AF0C0622-61C3-499D-B72D-3BAB4776A8E2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E327E89C-DC1D-4DEB-A702-29EA3FDF1CF0}">
                <a16:creationId xmlns:a16="http://schemas.microsoft.com/office/drawing/2010/main" id="{5A9910D0-A0CD-421E-AC5C-C0255C45CFB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0E69550-9B3C-4370-9314-897EB72CCE1A}">
                <a16:creationId xmlns:a16="http://schemas.microsoft.com/office/drawing/2010/main" id="{B453B449-D2E2-40FA-8181-27EB9F89EE8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EB46C9E-64E5-4BAC-A838-D9364901A80A}">
        <p14:creationId xmlns:p14="http://schemas.microsoft.com/office/powerpoint/2010/main" val="168918683684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F01FAEC-96C7-46E0-97AF-1F5527E8AB78}">
                <a16:creationId xmlns:a16="http://schemas.microsoft.com/office/drawing/2010/main" id="{FFFD6659-A36E-45EC-9AD8-02673E62B83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9D2B003-0D19-4129-8FEF-3DF8DFB0B0AA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0093B841-81A9-4A55-B03B-00737AAFD07A}">
                <a16:creationId xmlns:a16="http://schemas.microsoft.com/office/drawing/2010/main" id="{EB609EC6-5AB5-4518-99F0-355A8F966C4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50F6992-E12B-40E5-AD17-F8B006D919C7}">
                <a16:creationId xmlns:a16="http://schemas.microsoft.com/office/drawing/2010/main" id="{76629619-16CD-4E97-9BEB-D32A461DD96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715DDC7-87D0-4A8B-9503-C1507E2CFBDE}">
        <p14:creationId xmlns:p14="http://schemas.microsoft.com/office/powerpoint/2010/main" val="168918683684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1FE4250-575D-4F89-98BB-AED7E54E8645}">
                <a16:creationId xmlns:a16="http://schemas.microsoft.com/office/drawing/2010/main" id="{0A56D318-AD73-4145-AED3-8D913130C98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AA08A496-FA05-4F79-8DED-5589736C6C9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68504BD9-6DDD-431A-9F0B-FABB450FED02}">
                <a16:creationId xmlns:a16="http://schemas.microsoft.com/office/drawing/2010/main" id="{338A19EB-B907-4A39-B803-73F5E11EA20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7B02A80-630C-4275-B661-5DD2A3932D83}">
                <a16:creationId xmlns:a16="http://schemas.microsoft.com/office/drawing/2010/main" id="{008D5C86-C8DA-4CD2-9D78-BEFCD7BC7E1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043FCBC-BEFB-4C40-AF3C-429DEE852FF2}">
        <p14:creationId xmlns:p14="http://schemas.microsoft.com/office/powerpoint/2010/main" val="168918683684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AED906B-340B-43EE-93E8-859CDCA05EBA}">
                <a16:creationId xmlns:a16="http://schemas.microsoft.com/office/drawing/2010/main" id="{61A54F12-DCF7-4B5C-841B-788A18CF404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19A08ACD-2639-4878-93AF-C07B9D74AE88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C967C0C-0E83-49ED-9A85-E3DE3C37CDC8}">
                <a16:creationId xmlns:a16="http://schemas.microsoft.com/office/drawing/2010/main" id="{B643E44D-4EFB-44F4-A64A-034F2B7323C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345BE4F-1B9E-43E1-BE2C-DCF71D1742B2}">
                <a16:creationId xmlns:a16="http://schemas.microsoft.com/office/drawing/2010/main" id="{52CD590D-F30E-4AB6-A1A2-78BB06EC4C3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69F235A-D734-4F2D-B3EE-A62B80DEB744}">
        <p14:creationId xmlns:p14="http://schemas.microsoft.com/office/powerpoint/2010/main" val="168918683684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51EA27D-8F96-491C-B24E-73ED0460647B}">
                <a16:creationId xmlns:a16="http://schemas.microsoft.com/office/drawing/2010/main" id="{4106E41E-B224-4407-8E18-725D568C70E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DCE53C7-C0B4-4B13-861A-A1A28295A766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080EABA-61C8-4AAA-A260-F73B736171C7}">
                <a16:creationId xmlns:a16="http://schemas.microsoft.com/office/drawing/2010/main" id="{8018D54F-EF71-437C-9206-25341AFF0E0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DAE12D0-5DA4-4B2F-840C-55233D654CA9}">
                <a16:creationId xmlns:a16="http://schemas.microsoft.com/office/drawing/2010/main" id="{901E3714-FBAC-4C48-95C5-41EFDE2F914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F08EEAE-5070-4CC4-B288-FD366A05714F}">
        <p14:creationId xmlns:p14="http://schemas.microsoft.com/office/powerpoint/2010/main" val="168918683685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B2A626A-1AA4-4ECA-AF09-DACB8FEBC967}">
                <a16:creationId xmlns:a16="http://schemas.microsoft.com/office/drawing/2010/main" id="{7A05BB94-891A-453E-9A7D-FE58209D2C4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BD621307-ECD9-4A2D-A3ED-F675B301F06B}" type="slidenum"/>
            <a:endParaRPr dirty="0" lang="en-US"/>
          </a:p>
        </p:txBody>
      </p:sp>
      <p:sp>
        <p:nvSpPr>
          <p:cNvPr id="3" name="TextBox 8">
            <a:extLst>
              <a:ext uri="{F52E1346-90A1-479E-A73A-C240C87399E9}">
                <a16:creationId xmlns:a16="http://schemas.microsoft.com/office/drawing/2010/main" id="{0C8E0625-1576-4A2C-8860-0C9B71C72012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</a:t>
            </a:r>
            <a:r>
              <a:rPr baseline="0" dirty="0" lang="en-US" sz="1600">
                <a:latin typeface="Arial"/>
              </a:rPr>
              <a:t> Academy 2018</a:t>
            </a:r>
            <a:endParaRPr baseline="0" dirty="0" lang="en-US" sz="1600">
              <a:latin typeface="Arial"/>
            </a:endParaRPr>
          </a:p>
        </p:txBody>
      </p:sp>
      <p:grpSp>
        <p:nvGrpSpPr>
          <p:cNvPr id="4" name="Group 4">
            <a:extLst>
              <a:ext uri="{E2083F90-E021-4C56-9543-ECBE2A29A570}">
                <a16:creationId xmlns:a16="http://schemas.microsoft.com/office/drawing/2010/main" id="{EF4558D2-8831-4CAD-AD7C-DBC32C8193EC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CC1CF023-DDD6-40B1-BDB5-A8E871B5D167}">
                  <a16:creationId xmlns:a16="http://schemas.microsoft.com/office/drawing/2010/main" id="{5FEE33DF-955C-4BAC-A4E4-4680A03E9884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86E73006-186F-41D7-A4EA-B3A4E04EBB65}">
                  <a16:creationId xmlns:a16="http://schemas.microsoft.com/office/drawing/2010/main" id="{E366D815-8F38-44F5-BC31-DE9B72CFF7D0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202441FC-FE4D-4E9E-8C7A-2ECA0096DD13}">
                  <a16:creationId xmlns:a16="http://schemas.microsoft.com/office/drawing/2010/main" id="{74710A15-6761-4962-ADA8-48C0F452CDF9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1D08164D-9362-4688-9729-2B4A856B4338}">
                  <a16:creationId xmlns:a16="http://schemas.microsoft.com/office/drawing/2010/main" id="{8628D750-1A49-4655-9934-77F8C319359A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9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71CEB876-2D95-4F6D-BBC8-574ADF91B9D5}">
                <a16:creationId xmlns:a16="http://schemas.microsoft.com/office/drawing/2010/main" id="{B5BCE5D0-EB96-4ECA-9378-3BFE0965148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Arial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3DC2D145-16E4-4204-87C7-8EF3EB88EAEE}">
                <a16:creationId xmlns:a16="http://schemas.microsoft.com/office/drawing/2010/main" id="{62D93114-3BEB-41D6-B5DA-39867AB17D4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516045D-B420-4BDE-8D70-4120ABB8B3F3}">
        <p14:creationId xmlns:p14="http://schemas.microsoft.com/office/powerpoint/2010/main" val="168918683676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3FDABA7-0889-4757-8E12-9FDE1639C2BF}">
                <a16:creationId xmlns:a16="http://schemas.microsoft.com/office/drawing/2010/main" id="{ECCABCE5-4C0F-4448-9AA6-A9CCFA113F6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F01C336-A077-48BE-954F-8B8B436D480C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558A064-B32D-4503-A1E6-1506BCD75555}">
                <a16:creationId xmlns:a16="http://schemas.microsoft.com/office/drawing/2010/main" id="{0E9FBC79-A826-4B3D-8D05-1C72A802BEB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08A5F60-A7AC-4685-8B1B-6C0393DCAC9C}">
                <a16:creationId xmlns:a16="http://schemas.microsoft.com/office/drawing/2010/main" id="{00099C55-677C-4829-A704-531C3DB5A7D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A02B291-433B-4DA7-B885-C94915DAFD3F}">
        <p14:creationId xmlns:p14="http://schemas.microsoft.com/office/powerpoint/2010/main" val="168918683685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8ABC0D5-886E-4406-9E9D-908E0914F9AC}">
                <a16:creationId xmlns:a16="http://schemas.microsoft.com/office/drawing/2010/main" id="{B0A30748-5D2E-49E2-9416-B085B2D0CCD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5BD6636E-94D7-4615-B541-721302E2979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62C25FD1-10DE-4FB4-9505-D842CBBC81B6}">
                <a16:creationId xmlns:a16="http://schemas.microsoft.com/office/drawing/2010/main" id="{5624E19A-7802-4FA1-B16A-94BD3C012E8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D274FF9-BBB3-4E00-98D5-BCC133CE9367}">
                <a16:creationId xmlns:a16="http://schemas.microsoft.com/office/drawing/2010/main" id="{DAB16914-F116-44B9-A34B-B813F254085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31ECECA-95A1-40DE-97A8-7B7D3912802D}">
        <p14:creationId xmlns:p14="http://schemas.microsoft.com/office/powerpoint/2010/main" val="168918683685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2FF59D5-7F1D-4676-80C9-3528F471972E}">
                <a16:creationId xmlns:a16="http://schemas.microsoft.com/office/drawing/2010/main" id="{8B787753-1A67-4FF5-AB63-36D8FD2F119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5D8C878F-84F7-440F-9A08-BECBD74A7961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E7C4A832-A4FB-4304-B0D5-7FC3A6E50EEB}">
                <a16:creationId xmlns:a16="http://schemas.microsoft.com/office/drawing/2010/main" id="{D24B500D-BDF1-4980-A536-0E4A310E9AB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E2B48E0-1B77-41AF-BC4F-9A2CF8DF9511}">
                <a16:creationId xmlns:a16="http://schemas.microsoft.com/office/drawing/2010/main" id="{E42A4336-969C-438B-B6D6-F0276BDA851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E57C036-0A1C-45B9-9B21-30CB88F6BB8B}">
        <p14:creationId xmlns:p14="http://schemas.microsoft.com/office/powerpoint/2010/main" val="168918683685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778381A-99DF-422F-B23A-0D2703B77CCD}">
                <a16:creationId xmlns:a16="http://schemas.microsoft.com/office/drawing/2010/main" id="{B6D7913B-5A08-4246-BE97-FAAAD505E49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3FB69D12-7360-43F5-B092-6220543B9E6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7521B6F-ADD8-47A6-9002-8D6E2684BF36}">
                <a16:creationId xmlns:a16="http://schemas.microsoft.com/office/drawing/2010/main" id="{E4241D6F-43A9-4CC0-B115-CE416B1423A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B807BA4-09E3-4252-97E9-CCDE8A564364}">
                <a16:creationId xmlns:a16="http://schemas.microsoft.com/office/drawing/2010/main" id="{60124336-08CA-47AC-9616-33AF5DAB38D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75A1DDA-954C-49D4-9CF9-F7E7EAE40464}">
        <p14:creationId xmlns:p14="http://schemas.microsoft.com/office/powerpoint/2010/main" val="168918683685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9547DF7-7FFE-43C4-B3A7-0055AC5765D9}">
                <a16:creationId xmlns:a16="http://schemas.microsoft.com/office/drawing/2010/main" id="{4A8EABDD-6C1B-4A59-BAD9-83EB7806D2B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90CEEFB-8962-4442-9236-6FE0700C25D3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1BDF220B-1FDC-421C-B3BE-F426BB4BCEF2}">
                <a16:creationId xmlns:a16="http://schemas.microsoft.com/office/drawing/2010/main" id="{2109A9A6-2288-4A38-BE60-6FDFBA21E79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17573CD-1538-4565-BD59-6E7064EDA26A}">
                <a16:creationId xmlns:a16="http://schemas.microsoft.com/office/drawing/2010/main" id="{038760A2-7236-46D7-8DE0-73357D4DFB0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4C8ED43-14FF-44C8-A29A-2B35C561F374}">
        <p14:creationId xmlns:p14="http://schemas.microsoft.com/office/powerpoint/2010/main" val="168918683685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DEBB20D-4B17-49A7-8948-D84892B3ABB8}">
                <a16:creationId xmlns:a16="http://schemas.microsoft.com/office/drawing/2010/main" id="{7B83D87A-15AB-44BD-98D9-218BA2D5C7D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FFD7789-24BB-4AE8-B32E-DAE142DFDCF7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F3B46887-0880-4FDD-B213-A9EAE25BD7F6}">
                <a16:creationId xmlns:a16="http://schemas.microsoft.com/office/drawing/2010/main" id="{E1F98980-617C-4BDA-B057-C24D548FAF3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DABA6CE-9324-4504-8DF1-AFEA206ADD84}">
                <a16:creationId xmlns:a16="http://schemas.microsoft.com/office/drawing/2010/main" id="{6934EDFA-8892-4F6E-B81D-C1BFB18C119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2EC233B-6F8E-4645-A853-067C397ED1D1}">
        <p14:creationId xmlns:p14="http://schemas.microsoft.com/office/powerpoint/2010/main" val="168918683685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FCE82E5-E38E-45B8-8600-A3BD9EE7E52A}">
                <a16:creationId xmlns:a16="http://schemas.microsoft.com/office/drawing/2010/main" id="{C945ED15-21A2-4294-AFDA-0DE9A2D4AB8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F4E4F22-8236-4ED1-B1F7-7CC8D12F74C8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B2ED3BDE-2BE9-4155-AB61-B82D8854E083}">
                <a16:creationId xmlns:a16="http://schemas.microsoft.com/office/drawing/2010/main" id="{9DB924F8-1DE7-41C9-92FF-1CC02619840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A544390-7448-45ED-ADDA-BE3993967F63}">
                <a16:creationId xmlns:a16="http://schemas.microsoft.com/office/drawing/2010/main" id="{04AC46D6-B5F9-4856-AAA6-332458CACFA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9CB9BB9-29E1-412D-ABB5-AAE3DDE70D70}">
        <p14:creationId xmlns:p14="http://schemas.microsoft.com/office/powerpoint/2010/main" val="168918683686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4EFAE23-79E8-43B3-A082-8275CB55186B}">
                <a16:creationId xmlns:a16="http://schemas.microsoft.com/office/drawing/2010/main" id="{42C24D9A-F573-4144-B651-235D4959307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B3B123D7-E3E1-4B5D-BA09-BC5DB173269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D2052DA0-DBF0-4650-90C4-797778C2E721}">
                <a16:creationId xmlns:a16="http://schemas.microsoft.com/office/drawing/2010/main" id="{7EDFBD45-EA71-48F1-BED4-9D785D5D49E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00391A3-4C48-4FF2-9CC5-95D46D591795}">
                <a16:creationId xmlns:a16="http://schemas.microsoft.com/office/drawing/2010/main" id="{D6A52FCD-7E34-49A7-8F64-A732914AF68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C7283B9-B5B4-42E8-BD64-F976119C5B4F}">
        <p14:creationId xmlns:p14="http://schemas.microsoft.com/office/powerpoint/2010/main" val="168918683686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FAD9876-3C8D-4FBE-AAEE-43A66FB85A0A}">
                <a16:creationId xmlns:a16="http://schemas.microsoft.com/office/drawing/2010/main" id="{BC5672C4-7DE9-4A33-B937-619C94FF596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49145966-3142-43D6-A412-A72A22B5158D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2D3374E6-A978-4F76-BFAB-BCAA73B77CEC}">
                <a16:creationId xmlns:a16="http://schemas.microsoft.com/office/drawing/2010/main" id="{2E9407AC-DF2D-47CC-BB2A-2680B4D230A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B24B6F2-8EEF-4976-866B-CF2980FDC29B}">
                <a16:creationId xmlns:a16="http://schemas.microsoft.com/office/drawing/2010/main" id="{DB524D90-D4C3-49FE-B9F5-2D9AE02AC88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2EBB204-5261-43DA-BD2B-FF75B9C553EC}">
        <p14:creationId xmlns:p14="http://schemas.microsoft.com/office/powerpoint/2010/main" val="168918683686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4A9C8FE-002B-4500-8E7B-9523EF83FD85}">
                <a16:creationId xmlns:a16="http://schemas.microsoft.com/office/drawing/2010/main" id="{D6F2CFED-DEFF-4E4D-B089-716945CED78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4BFF5F8E-0B7F-4DF8-9FF4-F3DB4C9B0221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B306042C-804C-43EE-A832-EA2E883A9C68}">
                <a16:creationId xmlns:a16="http://schemas.microsoft.com/office/drawing/2010/main" id="{9AE9CC43-A796-441F-8CD8-0DAB1887014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0CA3A90-2367-484B-B4CE-D4FD90B92DB4}">
                <a16:creationId xmlns:a16="http://schemas.microsoft.com/office/drawing/2010/main" id="{425E00DA-2904-4BD5-9501-E81940C9952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F5CCEBD-F383-479F-83AA-D4634D86208C}">
        <p14:creationId xmlns:p14="http://schemas.microsoft.com/office/powerpoint/2010/main" val="168918683686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CD109002-3397-48DA-B5FA-8D887DB52667}">
                <a16:creationId xmlns:a16="http://schemas.microsoft.com/office/drawing/2010/main" id="{4D8FAACF-EC72-4B7C-8CD3-E81DA0CC0368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A458779E-72C9-45A6-AA12-A3358B5ECB30}">
                <a16:creationId xmlns:a16="http://schemas.microsoft.com/office/drawing/2010/main" id="{1961CF43-F92A-4C37-A5DC-D6356EC10B97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545E33EF-4012-47C9-9527-D9FF86028817}">
                <a16:creationId xmlns:a16="http://schemas.microsoft.com/office/drawing/2010/main" id="{64FC56FD-E8A0-471C-BA8C-AC0A0D36E7E0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28F9C4AD-EFAD-472B-9CDD-E477FCEDECE3}">
                <a16:creationId xmlns:a16="http://schemas.microsoft.com/office/drawing/2010/main" id="{12D2E817-F799-4F3B-A28B-D3B6886E03C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35172145-31A3-4BDE-AE04-D7D5F6D04649}">
                <a16:creationId xmlns:a16="http://schemas.microsoft.com/office/drawing/2010/main" id="{500299E4-7783-43B7-B31A-CD7B3D4DF9CC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F13221EC-0F24-47AC-9713-17EA0F09BB59}">
                <a16:creationId xmlns:a16="http://schemas.microsoft.com/office/drawing/2010/main" id="{1BC6E85D-BCDA-4200-B85A-8FC94B8F1A83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24E261BC-572E-4101-8BD7-027F155F7ED0}">
                <a16:creationId xmlns:a16="http://schemas.microsoft.com/office/drawing/2010/main" id="{B3798D23-E785-42F5-8620-ECD22179E73F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F0C8C27A-F84C-4081-A3D9-E73B955F8BE2}">
                <a16:creationId xmlns:a16="http://schemas.microsoft.com/office/drawing/2010/main" id="{E0D02C0D-2151-487D-B445-CF9857850A4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51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2F57313-22C0-46E5-BFC2-7E175383C9BE}">
        <p14:creationId xmlns:p14="http://schemas.microsoft.com/office/powerpoint/2010/main" val="168918683676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6DECF6B-4037-46A3-A900-97DBEACEB41E}">
                <a16:creationId xmlns:a16="http://schemas.microsoft.com/office/drawing/2010/main" id="{3FAA3AD3-2C42-431D-A19E-656DB53C4FC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DB3B664F-899A-4156-ACB7-DAD3DDEA7F3D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AD24EEBF-93C7-4C4A-8D42-5E7E6C9FE060}">
                <a16:creationId xmlns:a16="http://schemas.microsoft.com/office/drawing/2010/main" id="{43F9B7B9-B175-4F4B-B3B0-AF4D9B3B6FA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D180008-3538-462C-B000-741E505EC9D8}">
                <a16:creationId xmlns:a16="http://schemas.microsoft.com/office/drawing/2010/main" id="{8A485E76-EF5D-498B-90D3-B54E144DB6F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3D0965D-7C08-439F-B546-3ED0BD1E6F5E}">
        <p14:creationId xmlns:p14="http://schemas.microsoft.com/office/powerpoint/2010/main" val="168918683686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9166E8F-C662-4966-BAAC-643CD52496D6}">
                <a16:creationId xmlns:a16="http://schemas.microsoft.com/office/drawing/2010/main" id="{3FFD4416-1E73-4ACB-8B5A-1BAB122C43A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CF4B98CA-FFDA-406E-B1AC-809ED613ECDA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42288272-5A3B-4C60-B1D6-CC16689BC790}">
                <a16:creationId xmlns:a16="http://schemas.microsoft.com/office/drawing/2010/main" id="{EC5D5303-9B28-452B-B67D-312984DB077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6771537-1D8F-4C7E-B8CA-EC4173A50A60}">
                <a16:creationId xmlns:a16="http://schemas.microsoft.com/office/drawing/2010/main" id="{35B89F29-8212-4625-901D-C4B455B75F8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AB1F495-AE48-4263-9590-B894B00D0ED1}">
        <p14:creationId xmlns:p14="http://schemas.microsoft.com/office/powerpoint/2010/main" val="168918683686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44FBA75-D609-4C67-AC5B-D9E88CBB01A8}">
                <a16:creationId xmlns:a16="http://schemas.microsoft.com/office/drawing/2010/main" id="{F651CC34-2F9B-4F61-9416-F40E2154FB7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8473953F-64BD-45ED-B641-237D53F0FC69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E73A0847-3A6A-4603-82FB-7E84D4CB663A}">
                <a16:creationId xmlns:a16="http://schemas.microsoft.com/office/drawing/2010/main" id="{6589C9C6-5156-400D-9E61-11DF71298C0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839134B-55C8-4441-A80A-3AA1CF7E0E11}">
                <a16:creationId xmlns:a16="http://schemas.microsoft.com/office/drawing/2010/main" id="{A5706C5A-D2C7-46F3-B4E1-B42140DAEAB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12A51CB-B042-4621-8A36-5C1D33A630D1}">
        <p14:creationId xmlns:p14="http://schemas.microsoft.com/office/powerpoint/2010/main" val="168918683687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926069C-70D2-4F82-9F03-5D5A94573B6C}">
                <a16:creationId xmlns:a16="http://schemas.microsoft.com/office/drawing/2010/main" id="{96F63A1F-3B06-418A-AB8C-17B7EF172CF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1F229421-1ABD-48FE-A18E-A9E6A26920EA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3B5F1D2-C6BD-4374-B7CE-7C383C443FB1}">
                <a16:creationId xmlns:a16="http://schemas.microsoft.com/office/drawing/2010/main" id="{B3727072-4110-4C80-9DDE-4A91FF875AF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C6F36D9-85D3-4D2E-8C09-AEF9F84B9C11}">
                <a16:creationId xmlns:a16="http://schemas.microsoft.com/office/drawing/2010/main" id="{C671023A-60A0-4133-902F-84AEDC24650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DEF0520-E7D0-421D-8CD5-4132030DAAA9}">
        <p14:creationId xmlns:p14="http://schemas.microsoft.com/office/powerpoint/2010/main" val="168918683687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D9A72AB-2893-4F63-8883-1D202184FBAA}">
                <a16:creationId xmlns:a16="http://schemas.microsoft.com/office/drawing/2010/main" id="{5E400647-D32D-427E-A590-F31415A7D37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60D5F094-A423-4364-947E-AD7A72D8E77F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8467E6F-CDA7-42BF-9740-4DBD7005EFCE}">
                <a16:creationId xmlns:a16="http://schemas.microsoft.com/office/drawing/2010/main" id="{79E5B4B5-3BAC-46A8-A53E-BF9F0176446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1987FC5-5205-4E53-A925-88A9C1B0FB50}">
                <a16:creationId xmlns:a16="http://schemas.microsoft.com/office/drawing/2010/main" id="{A8990DC7-1B49-4229-8DEA-5B6194E9C41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D90F415-6EFE-4EA2-A36B-7C5122D60FCF}">
        <p14:creationId xmlns:p14="http://schemas.microsoft.com/office/powerpoint/2010/main" val="168918683687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2429495-8148-4E41-9032-E2041249EF76}">
                <a16:creationId xmlns:a16="http://schemas.microsoft.com/office/drawing/2010/main" id="{292B4611-20F3-4AFC-AC16-11EE9357578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FCA7B8FD-5800-490A-948E-F1E4C4869DCA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54761661-C9B9-45F9-BFB7-8AEAB7CBF1F6}">
                <a16:creationId xmlns:a16="http://schemas.microsoft.com/office/drawing/2010/main" id="{73DA0A96-AF49-4C8B-A30F-E25DF3B0167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BC88156-10E3-4221-BDC6-F5C9A3BC8B85}">
                <a16:creationId xmlns:a16="http://schemas.microsoft.com/office/drawing/2010/main" id="{77F35356-840C-4F2B-9384-7E572326CC0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1875B66-B7D8-4C88-B6A4-E9BBE2E6589B}">
        <p14:creationId xmlns:p14="http://schemas.microsoft.com/office/powerpoint/2010/main" val="168918683687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4DF6B601-E4BC-4199-9C0E-C1034130C8B2}">
                <a16:creationId xmlns:a16="http://schemas.microsoft.com/office/drawing/2010/main" id="{0F2AC6FA-DA54-42F5-ADEB-B6647563C0D6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3778749E-BC65-4ABD-976A-05BD3050DB21}">
                <a16:creationId xmlns:a16="http://schemas.microsoft.com/office/drawing/2010/main" id="{DE1C85E8-06C3-4171-AD04-72F12E486F6F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76200" y="1981200"/>
            <a:ext cx="3810000" cy="4114800"/>
          </a:xfrm>
        </p:spPr>
        <p:txBody>
          <a:bodyPr rtlCol="0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3">
            <a:extLst>
              <a:ext uri="{6D865E54-7D0C-4B5D-B1DE-CDA2EF185E69}">
                <a16:creationId xmlns:a16="http://schemas.microsoft.com/office/drawing/2010/main" id="{73CE035E-A937-4E52-A5F2-6E6290A0783E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038600" y="1981200"/>
            <a:ext cx="3810000" cy="4114800"/>
          </a:xfrm>
        </p:spPr>
        <p:txBody>
          <a:bodyPr rtlCol="0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Rectangle 7">
            <a:extLst>
              <a:ext uri="{B852C132-2584-4D19-BB7A-256A7846CE0A}">
                <a16:creationId xmlns:a16="http://schemas.microsoft.com/office/drawing/2010/main" id="{679CBA46-4294-488A-A5C5-E4E4885377F8}"/>
              </a:ext>
            </a:extLst>
          </p:cNvPr>
          <p:cNvSpPr>
            <a:spLocks noChangeArrowheads="true" noGrp="true"/>
          </p:cNvSpPr>
          <p:nvPr>
            <p:ph idx="10" sz="half" type="dt"/>
          </p:nvPr>
        </p:nvSpPr>
        <p:spPr>
          <a:xfrm rot="0">
            <a:off x="685800" y="6248400"/>
            <a:ext cx="1905000" cy="457200"/>
          </a:xfrm>
          <a:prstGeom prst="rect">
            <a:avLst/>
          </a:prstGeom>
          <a:ln/>
        </p:spPr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Rectangle 8">
            <a:extLst>
              <a:ext uri="{F1074040-E138-47E7-96E5-AB90E0A5A25C}">
                <a16:creationId xmlns:a16="http://schemas.microsoft.com/office/drawing/2010/main" id="{0C3A2B85-2BF1-48F1-9382-6B1913C01F53}"/>
              </a:ext>
            </a:extLst>
          </p:cNvPr>
          <p:cNvSpPr>
            <a:spLocks noChangeArrowheads="true" noGrp="true"/>
          </p:cNvSpPr>
          <p:nvPr>
            <p:ph idx="11" sz="quarter" type="ftr"/>
          </p:nvPr>
        </p:nvSpPr>
        <p:spPr>
          <a:xfrm rot="0">
            <a:off x="3124200" y="6248400"/>
            <a:ext cx="2895600" cy="457200"/>
          </a:xfrm>
          <a:prstGeom prst="rect">
            <a:avLst/>
          </a:prstGeom>
          <a:ln/>
        </p:spPr>
        <p:txBody>
          <a:bodyPr rtlCol="0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7" name="Rectangle 9">
            <a:extLst>
              <a:ext uri="{A01E0014-E953-4A35-843F-FBDC0D083857}">
                <a16:creationId xmlns:a16="http://schemas.microsoft.com/office/drawing/2010/main" id="{61474D98-1F64-4485-AC5D-B1EABDBB47B9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/>
          <a:lstStyle>
            <a:lvl1pPr lvl="0"/>
          </a:lstStyle>
          <a:p>
            <a:pPr/>
            <a:fld id="{693F7EA4-AD5F-48D0-B9C4-650047629E85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136ACC42-4860-4B6B-B500-6E5747AAFE4B}">
        <p14:creationId xmlns:p14="http://schemas.microsoft.com/office/powerpoint/2010/main" val="1689186836877"/>
      </p:ext>
    </p:extLst>
  </p:cSld>
  <p:clrMapOvr>
    <a:masterClrMapping/>
  </p:clrMapOvr>
  <p:transition spd="med">
    <p:dissolve/>
  </p:transition>
</p:sldLayout>
</file>

<file path=ppt/slideLayouts/slideLayout7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03A16B3-5FDF-4718-8A9B-99B4F187E2FB}">
                <a16:creationId xmlns:a16="http://schemas.microsoft.com/office/drawing/2010/main" id="{E37201E5-C89E-43F6-B5B4-2751B1D0900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63E07776-576B-4AD7-A9BB-F90F57E95BF6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67FB8DB3-E915-44ED-8172-B8B5673398AD}">
                <a16:creationId xmlns:a16="http://schemas.microsoft.com/office/drawing/2010/main" id="{9D69814C-C835-4A59-B8A7-B3C78E0BA0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E20F6C9-5B5D-42E6-8FF7-89F1B65454DF}">
                <a16:creationId xmlns:a16="http://schemas.microsoft.com/office/drawing/2010/main" id="{F74E2479-536A-474B-AB37-62D0FDE413A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FE81CC7-A9C9-4D3A-A079-DCFD1791F35C}">
        <p14:creationId xmlns:p14="http://schemas.microsoft.com/office/powerpoint/2010/main" val="168918683687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3C36A59-2586-4FD9-8635-242FC53C6E80}">
                <a16:creationId xmlns:a16="http://schemas.microsoft.com/office/drawing/2010/main" id="{E30D768C-7415-480F-88E4-325AB37D75D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/>
          <a:lstStyle/>
          <a:p>
            <a:pPr/>
            <a:fld id="{787F46E5-B0A1-4F76-A9DB-6A18F525A850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5">
            <a:extLst>
              <a:ext uri="{E713CDD9-C4EA-4DDF-93FC-81FACFAE0531}">
                <a16:creationId xmlns:a16="http://schemas.microsoft.com/office/drawing/2010/main" id="{574456B2-D4EA-4AE6-A71D-0913F49C1B9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8B6E405-E228-4B15-815E-AD2B844D40E4}">
                <a16:creationId xmlns:a16="http://schemas.microsoft.com/office/drawing/2010/main" id="{64FB8A36-6598-4EDD-B4F1-9D4F25FCD95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E5DC84C-5954-4510-9A44-E56A75702A26}">
        <p14:creationId xmlns:p14="http://schemas.microsoft.com/office/powerpoint/2010/main" val="168918683688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6D81543A-59F7-4376-ADE3-3CC18FCB16E3}">
                <a16:creationId xmlns:a16="http://schemas.microsoft.com/office/drawing/2010/main" id="{0E7912DD-7272-4671-95A1-EC05A3826F54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230DA5FD-7969-49D8-A4CA-26075C150BFA}">
                <a16:creationId xmlns:a16="http://schemas.microsoft.com/office/drawing/2010/main" id="{713B685A-F108-4A38-A71B-6060A0DADBEB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4DE845A2-BFC2-4EF0-ACA8-DA817B215B79}">
                <a16:creationId xmlns:a16="http://schemas.microsoft.com/office/drawing/2010/main" id="{B378E3E2-AB0C-4460-A30E-6CDC19C1BBA0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+mj-lt"/>
              </a:rPr>
              <a:t>©</a:t>
            </a:r>
            <a:r>
              <a:rPr b="0" dirty="0" lang="en-US" sz="1200">
                <a:latin typeface="+mj-lt"/>
              </a:rPr>
              <a:t> </a:t>
            </a:r>
            <a:r>
              <a:rPr b="0" dirty="0" err="1" lang="en-US" sz="1200">
                <a:latin typeface="+mj-lt"/>
              </a:rPr>
              <a:t>Eversafe</a:t>
            </a:r>
            <a:r>
              <a:rPr b="0" baseline="0" dirty="0" lang="en-US" sz="1200">
                <a:latin typeface="+mj-lt"/>
              </a:rPr>
              <a:t> Academy 2018</a:t>
            </a:r>
            <a:endParaRPr b="0" baseline="0" dirty="0" lang="en-US" sz="1200">
              <a:latin typeface="+mj-lt"/>
            </a:endParaRPr>
          </a:p>
        </p:txBody>
      </p:sp>
      <p:pic>
        <p:nvPicPr>
          <p:cNvPr descr="C:\Users\Staff_Guest\Desktop\Final (1).png" id="5" name="Picture 2">
            <a:extLst>
              <a:ext uri="{0B02B083-F62D-4B43-B08A-B8F9448EDBF9}">
                <a16:creationId xmlns:a16="http://schemas.microsoft.com/office/drawing/2010/main" id="{1F49CDA5-F1FA-49B4-8DD2-8E0B968A10BC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B2335D59-56FE-47B7-BB78-08988DD5B361}">
                <a16:creationId xmlns:a16="http://schemas.microsoft.com/office/drawing/2010/main" id="{51C4F1ED-BFF4-4EBA-9EA1-0E7889ECC1DA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baseline="0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E6C985E6-0B9E-4DE6-9BAE-E0C6582BDC56}">
                <a16:creationId xmlns:a16="http://schemas.microsoft.com/office/drawing/2010/main" id="{55C02C02-FC2D-4F5F-806F-3D17C49997B9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+mj-lt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CA7FBEB3-AD2E-4D60-854F-CF5008BB37EE}">
                <a16:creationId xmlns:a16="http://schemas.microsoft.com/office/drawing/2010/main" id="{16E966B1-F81D-441D-B9E7-62A3A1900084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2F60EB70-A0AC-4A2C-9346-E810C41954F5}">
                <a16:creationId xmlns:a16="http://schemas.microsoft.com/office/drawing/2010/main" id="{9675AB90-264E-4E1A-983E-40E680BD6D2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51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6B72FE1-368F-45B2-BED8-0BFE9F920D0D}">
        <p14:creationId xmlns:p14="http://schemas.microsoft.com/office/powerpoint/2010/main" val="168918683688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A7707C2-644B-47F4-831A-02F4CB55910B}">
                <a16:creationId xmlns:a16="http://schemas.microsoft.com/office/drawing/2010/main" id="{403609E2-70B9-40C8-AF1D-180A03225EF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/>
          <a:lstStyle/>
          <a:p>
            <a:pPr/>
            <a:fld id="{F365D8D1-10F6-4270-A504-949F76FEEE6C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86BB1DEA-6A1E-4B77-B8DC-257D2ACA3E3B}">
                <a16:creationId xmlns:a16="http://schemas.microsoft.com/office/drawing/2010/main" id="{C83A60E0-A26C-4297-B6D4-331CA1F05F48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B241D03B-4898-47BB-B9D6-C9C3F7FD8D61}">
                <a16:creationId xmlns:a16="http://schemas.microsoft.com/office/drawing/2010/main" id="{EF66371F-5DFB-4D40-8F2F-53350ED00C7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ED5574EA-7F75-4231-BFE9-E9B50E58C8F0}">
                <a16:creationId xmlns:a16="http://schemas.microsoft.com/office/drawing/2010/main" id="{913E8B24-1D34-4D7B-B609-06453D129E1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C4821860-F1FE-4C80-AA06-4A9A4A2D7D3E}">
                <a16:creationId xmlns:a16="http://schemas.microsoft.com/office/drawing/2010/main" id="{8A7ACC50-6CCF-4EDB-9B2B-3FB944087E58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FD136D99-6BAC-418C-9DCD-BE03530ACF73}">
        <p14:creationId xmlns:p14="http://schemas.microsoft.com/office/powerpoint/2010/main" val="168918683676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5A8339C-0936-4EFE-A2AA-FD0F9E44D89E}">
                <a16:creationId xmlns:a16="http://schemas.microsoft.com/office/drawing/2010/main" id="{A9E71E7F-A895-4C8A-A65A-819141DD0B8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/>
          <a:lstStyle/>
          <a:p>
            <a:pPr/>
            <a:fld id="{F0C78083-6A26-4A53-AE0A-3D9EAD24ECD3}" type="slidenum"/>
            <a:endParaRPr dirty="0" lang="en-US"/>
          </a:p>
        </p:txBody>
      </p:sp>
      <p:sp>
        <p:nvSpPr>
          <p:cNvPr id="3" name="TextBox 8">
            <a:extLst>
              <a:ext uri="{89643805-480B-4AC1-A688-93D3EAB4189F}">
                <a16:creationId xmlns:a16="http://schemas.microsoft.com/office/drawing/2010/main" id="{FA9CADD8-A78B-4AD2-B39D-9FE6C6013F9E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8998E6CF-3A5D-4BF9-8096-565A3A38E1C6}">
                <a16:creationId xmlns:a16="http://schemas.microsoft.com/office/drawing/2010/main" id="{EF997133-2AE1-4E13-87E1-53F34CEA2FE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4BC02CAC-77C6-4564-918D-97687BDD61E6}">
                <a16:creationId xmlns:a16="http://schemas.microsoft.com/office/drawing/2010/main" id="{89AC373A-68E6-4831-B9B8-6153BB41213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BDC88DD2-1A85-4E16-B2E2-DB85B8E00930}">
                <a16:creationId xmlns:a16="http://schemas.microsoft.com/office/drawing/2010/main" id="{BE2FC36F-78BD-4185-9CA8-D489937AAD70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2327C0A5-2596-4E7A-B5B9-541AF6B5CBF8}">
        <p14:creationId xmlns:p14="http://schemas.microsoft.com/office/powerpoint/2010/main" val="168918683688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D71AC46-6756-4D04-A7AE-2250868BCD08}">
                <a16:creationId xmlns:a16="http://schemas.microsoft.com/office/drawing/2010/main" id="{6E5C86E8-99E9-435F-9988-8A19A96293D3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C7402C35-60F3-40F7-B255-500499AD1FDA}">
                <a16:creationId xmlns:a16="http://schemas.microsoft.com/office/drawing/2010/main" id="{A3EF7421-5D4E-464F-A46E-45A2699C812C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D59B0B23-1AF1-44DC-948E-DC3A66C09723}">
                <a16:creationId xmlns:a16="http://schemas.microsoft.com/office/drawing/2010/main" id="{E3B9101B-415B-4935-8683-A0F2610D743A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8817A7C9-EB24-4743-B028-65B91ECCF47B}" type="slidenum"/>
            <a:endParaRPr dirty="0" lang="en-US"/>
          </a:p>
        </p:txBody>
      </p:sp>
    </p:spTree>
    <p:extLst>
      <p:ext uri="{4A0DBBA1-44B1-4D3D-B2D3-1E5E31578145}">
        <p14:creationId xmlns:p14="http://schemas.microsoft.com/office/powerpoint/2010/main" val="1689186836886"/>
      </p:ext>
    </p:extLst>
  </p:cSld>
  <p:clrMapOvr>
    <a:masterClrMapping/>
  </p:clrMapOvr>
</p:sldLayout>
</file>

<file path=ppt/slideLayouts/slideLayout8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7D8C147-8F9F-4723-B617-41083404D5E2}">
                <a16:creationId xmlns:a16="http://schemas.microsoft.com/office/drawing/2010/main" id="{F2C8A71A-0E20-4834-8269-513740AF519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/>
          <a:lstStyle/>
          <a:p>
            <a:pPr/>
            <a:fld id="{6BB96FBF-5DEF-4888-847C-52D88FB477C5}" type="slidenum"/>
            <a:endParaRPr dirty="0" lang="en-US"/>
          </a:p>
        </p:txBody>
      </p:sp>
      <p:sp>
        <p:nvSpPr>
          <p:cNvPr id="3" name="TextBox 8">
            <a:extLst>
              <a:ext uri="{2FDF6572-E60C-4766-A828-1CB54AFA840C}">
                <a16:creationId xmlns:a16="http://schemas.microsoft.com/office/drawing/2010/main" id="{1C583640-CDA2-49D0-B3B2-C48B15C17A31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033BB792-0703-4D3C-A912-95D1C0C760C2}">
                <a16:creationId xmlns:a16="http://schemas.microsoft.com/office/drawing/2010/main" id="{CA8DCB35-992C-468A-A50E-5413E0AEA78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BC8ADB1F-A37B-40D0-ACFA-B09AB8133DEE}">
                <a16:creationId xmlns:a16="http://schemas.microsoft.com/office/drawing/2010/main" id="{7058DF49-E96B-45F5-8AED-7C1D955BD4E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46423FFF-7C5F-4568-9B34-132EEFF9D20E}">
                <a16:creationId xmlns:a16="http://schemas.microsoft.com/office/drawing/2010/main" id="{26FA2599-D1E2-4E47-85A3-728344A654B4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251859B9-42F4-455D-9DA0-192AA03E72CC}">
        <p14:creationId xmlns:p14="http://schemas.microsoft.com/office/powerpoint/2010/main" val="168918683688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3398F5C5-E638-45D8-9156-706E5B4C8CD8}">
                <a16:creationId xmlns:a16="http://schemas.microsoft.com/office/drawing/2010/main" id="{C136E15E-5679-4468-960E-AC2C06272B98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5184FC2D-8116-4146-A9B8-866C4A090E46}">
                <a16:creationId xmlns:a16="http://schemas.microsoft.com/office/drawing/2010/main" id="{9B52C6B5-9A2B-46CA-902C-954A118DE3C7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F96822A3-49CC-4834-A8D2-98D5599E7817}">
                <a16:creationId xmlns:a16="http://schemas.microsoft.com/office/drawing/2010/main" id="{E5D66C02-27F1-4C3B-AF7F-D41D328C120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464BD187-80E8-48F5-B37E-6D731AB5143E}" type="slidenum"/>
            <a:endParaRPr dirty="0" lang="en-US"/>
          </a:p>
        </p:txBody>
      </p:sp>
    </p:spTree>
    <p:extLst>
      <p:ext uri="{0451BF54-396D-4C37-BE70-DEE70CC7F86B}">
        <p14:creationId xmlns:p14="http://schemas.microsoft.com/office/powerpoint/2010/main" val="1689186836889"/>
      </p:ext>
    </p:extLst>
  </p:cSld>
  <p:clrMapOvr>
    <a:masterClrMapping/>
  </p:clrMapOvr>
</p:sldLayout>
</file>

<file path=ppt/slideLayouts/slideLayout8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F31E8F7-1E0D-400E-9BC0-0127A4062681}">
                <a16:creationId xmlns:a16="http://schemas.microsoft.com/office/drawing/2010/main" id="{317F0A5E-700E-44BC-8CEA-11CE3D79E4A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/>
          <a:lstStyle/>
          <a:p>
            <a:pPr/>
            <a:fld id="{F5BB7C0C-E7F7-4DE2-8F2B-C34A12D4562F}" type="slidenum"/>
            <a:endParaRPr dirty="0" lang="en-US"/>
          </a:p>
        </p:txBody>
      </p:sp>
      <p:sp>
        <p:nvSpPr>
          <p:cNvPr id="3" name="TextBox 8">
            <a:extLst>
              <a:ext uri="{7DBBED30-C103-437B-8F7C-C3A15915F90A}">
                <a16:creationId xmlns:a16="http://schemas.microsoft.com/office/drawing/2010/main" id="{23918348-37F4-4C5B-82DC-986F65617771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2898D1A7-9E2C-469C-9DD0-F30FCC8E3FC1}">
                <a16:creationId xmlns:a16="http://schemas.microsoft.com/office/drawing/2010/main" id="{F95FC272-8C10-4EDC-8A20-BF9892312530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16A3BFC8-9E90-483E-AAE0-F0E66E14D091}">
                  <a16:creationId xmlns:a16="http://schemas.microsoft.com/office/drawing/2010/main" id="{66EBA26F-428C-4953-92C9-0C4FCAA4D189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B3F259DD-904F-4915-B491-A26F903B38FC}">
                  <a16:creationId xmlns:a16="http://schemas.microsoft.com/office/drawing/2010/main" id="{A8F9AAA3-F8F7-4F3D-B19F-E10AD6CB9FCD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D02D5C71-87DB-4571-9DC9-EC78C1BF1BE6}">
                  <a16:creationId xmlns:a16="http://schemas.microsoft.com/office/drawing/2010/main" id="{D62DDE88-71A3-4EF2-89A9-97DA95125702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C0580311-F697-479B-BABE-79B62E3FB414}">
                  <a16:creationId xmlns:a16="http://schemas.microsoft.com/office/drawing/2010/main" id="{07BDC386-9CF5-4E47-918D-3C900D8B429A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9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Box 12">
            <a:extLst>
              <a:ext uri="{E3CB53F8-ECFF-4827-9ABE-BCA976B59CB8}">
                <a16:creationId xmlns:a16="http://schemas.microsoft.com/office/drawing/2010/main" id="{FE3E497D-44A0-4A24-AF14-C4562B46F893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A007E1C4-3A6A-48CF-BF53-20EAE4CE5DFD}">
                <a16:creationId xmlns:a16="http://schemas.microsoft.com/office/drawing/2010/main" id="{207F1F6C-106F-425D-97BE-738D2FF24268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47D94102-2A23-40FB-AE20-5B6C2DCB1761}">
                <a16:creationId xmlns:a16="http://schemas.microsoft.com/office/drawing/2010/main" id="{EF926213-90FD-4074-8DE7-CC29B811D36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2BDFA1B9-2A96-462A-A0E7-0D583042595D}">
                <a16:creationId xmlns:a16="http://schemas.microsoft.com/office/drawing/2010/main" id="{9E583AD1-F03E-41A2-BC30-DE216BC06C1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2068C6ED-2806-444A-B75A-90E0247D5C5D}">
                <a16:creationId xmlns:a16="http://schemas.microsoft.com/office/drawing/2010/main" id="{24C06F70-9AFA-418D-9BBF-0628CD004D0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1" y="4023660"/>
            <a:ext cx="5400600" cy="1925619"/>
          </a:xfrm>
          <a:prstGeom prst="rect">
            <a:avLst/>
          </a:prstGeom>
          <a:noFill/>
        </p:spPr>
      </p:pic>
    </p:spTree>
    <p:extLst>
      <p:ext uri="{5BE68C80-A4C9-4D88-B69D-62D8FC9A724A}">
        <p14:creationId xmlns:p14="http://schemas.microsoft.com/office/powerpoint/2010/main" val="168918683689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92DB5BC8-83FA-4576-870B-6EA285C7BE38}">
                <a16:creationId xmlns:a16="http://schemas.microsoft.com/office/drawing/2010/main" id="{7DD2CC8B-FA2B-4451-A12E-117AE6227F38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xfrm rot="0">
            <a:off x="7452320" y="6448251"/>
            <a:ext cx="1584176" cy="365125"/>
          </a:xfrm>
        </p:spPr>
        <p:txBody>
          <a:bodyPr rtlCol="0"/>
          <a:lstStyle>
            <a:lvl1pPr lvl="0"/>
          </a:lstStyle>
          <a:p>
            <a:pPr/>
            <a:fld id="{ECDFB3CD-F02A-49B6-9D89-5F9F3181F99A}" type="slidenum"/>
            <a:endParaRPr dirty="0" lang="en-US"/>
          </a:p>
        </p:txBody>
      </p:sp>
    </p:spTree>
    <p:extLst>
      <p:ext uri="{7D6C1792-2214-4FB6-B7B0-694BE3E3860E}">
        <p14:creationId xmlns:p14="http://schemas.microsoft.com/office/powerpoint/2010/main" val="1689186836893"/>
      </p:ext>
    </p:extLst>
  </p:cSld>
  <p:clrMapOvr>
    <a:masterClrMapping/>
  </p:clrMapOvr>
</p:sldLayout>
</file>

<file path=ppt/slideLayouts/slideLayout8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0739790-DCCE-4646-8B09-6B180087A503}">
                <a16:creationId xmlns:a16="http://schemas.microsoft.com/office/drawing/2010/main" id="{FC434B80-37F2-4802-AC57-8EBB4A16949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85800" y="2130425"/>
            <a:ext cx="7772400" cy="1470025"/>
          </a:xfr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B72F4BDB-FB27-42AC-A13F-DB25FBCC8829}">
                <a16:creationId xmlns:a16="http://schemas.microsoft.com/office/drawing/2010/main" id="{D68A54CF-C79D-499C-8C8D-6AEE1421608D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371600" y="3886200"/>
            <a:ext cx="6400800" cy="1752600"/>
          </a:xfrm>
        </p:spPr>
        <p:txBody>
          <a:bodyPr rtlCol="0"/>
          <a:lstStyle>
            <a:lvl1pPr algn="ctr" indent="0" lvl="0" marL="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Date Placeholder 3">
            <a:extLst>
              <a:ext uri="{3B4AC7C5-80E5-4F85-9454-1AEAA25BF166}">
                <a16:creationId xmlns:a16="http://schemas.microsoft.com/office/drawing/2010/main" id="{27CFC658-D929-4C98-AF17-B8B9BD6F3A23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/>
          <a:lstStyle>
            <a:lvl1pPr lvl="0"/>
          </a:lstStyle>
          <a:p>
            <a:pPr/>
            <a:fld id="{DAA2E567-8D2B-4596-A7B7-5035966E8BC3}" type="datetime1">
              <a:t>7/13/2023</a:t>
            </a:fld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4E49FF70-6582-4D9B-93A5-EBEA3693482E}">
                <a16:creationId xmlns:a16="http://schemas.microsoft.com/office/drawing/2010/main" id="{88ED6445-5D07-452A-83CA-F0ECC0FF034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/>
          <a:lstStyle>
            <a:lvl1pPr lvl="0"/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131CF143-79F2-4360-AA34-C8FF9B51A3BE}">
                <a16:creationId xmlns:a16="http://schemas.microsoft.com/office/drawing/2010/main" id="{EE2557B6-BC95-447D-9FB7-F7355C1970B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fld id="{B58BDE7A-88CF-4F14-9C79-0469C3544A5D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19825601-090A-40AD-8E11-163224BEAE5E}">
        <p14:creationId xmlns:p14="http://schemas.microsoft.com/office/powerpoint/2010/main" val="1689186836895"/>
      </p:ext>
    </p:extLst>
  </p:cSld>
  <p:clrMapOvr>
    <a:masterClrMapping/>
  </p:clrMapOvr>
</p:sldLayout>
</file>

<file path=ppt/slideLayouts/slideLayout8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1DFD6F62-BF11-4F7B-8401-4E89A0111DA6}">
                <a16:creationId xmlns:a16="http://schemas.microsoft.com/office/drawing/2010/main" id="{D50F5D7E-D038-48C9-9D52-DDCA1662C450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2E3D8501-7D43-446F-968E-BBF174CD88DD}">
                <a16:creationId xmlns:a16="http://schemas.microsoft.com/office/drawing/2010/main" id="{D43923F8-40A0-4AEC-8249-2B186A68DB72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E2A28EA9-EECB-41B7-966F-4638F74FAF1A}">
                <a16:creationId xmlns:a16="http://schemas.microsoft.com/office/drawing/2010/main" id="{E737FF5D-A5CB-4489-A171-E762D0CC43DC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/>
          <a:lstStyle/>
          <a:p>
            <a:pPr/>
            <a:fld id="{3DE4001D-385A-40B7-89C5-C9E0B9663BC5}" type="datetime1">
              <a:t>7/13/2023</a:t>
            </a:fld>
            <a:endParaRPr dirty="0" lang="en-US"/>
          </a:p>
        </p:txBody>
      </p:sp>
      <p:sp>
        <p:nvSpPr>
          <p:cNvPr id="5" name="Footer Placeholder 4">
            <a:extLst>
              <a:ext uri="{B0C5DFD8-5963-4D28-93A9-B5644CC26B8D}">
                <a16:creationId xmlns:a16="http://schemas.microsoft.com/office/drawing/2010/main" id="{5C8C600B-BC47-4277-B712-C9CC1277FE9B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ECC5B6B1-6587-48F4-ABFA-B53042110EC2}">
                <a16:creationId xmlns:a16="http://schemas.microsoft.com/office/drawing/2010/main" id="{706AA0D8-80BB-4B9F-BFFA-6C9A304291E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7B70E429-9B73-4CE9-BE8D-37D58317614E}" type="slidenum"/>
            <a:endParaRPr dirty="0" lang="en-US"/>
          </a:p>
        </p:txBody>
      </p:sp>
    </p:spTree>
    <p:extLst>
      <p:ext uri="{E8ADC264-E744-4BFF-8E13-55F7F8659559}">
        <p14:creationId xmlns:p14="http://schemas.microsoft.com/office/powerpoint/2010/main" val="1689186836896"/>
      </p:ext>
    </p:extLst>
  </p:cSld>
  <p:clrMapOvr>
    <a:masterClrMapping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22C6E6DB-E375-4260-91A2-E463A1D364E6}">
                <a16:creationId xmlns:a16="http://schemas.microsoft.com/office/drawing/2010/main" id="{2537C98B-5D64-415B-A3FC-A762001AFB4D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8BB818E5-BC20-4A9E-9E2C-C17B83314E5B}">
                <a16:creationId xmlns:a16="http://schemas.microsoft.com/office/drawing/2010/main" id="{83DB568B-0364-4998-AC4E-74E01D1EB027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013A98F6-E67B-45AB-95EE-3CB6B83A1EF9}">
                <a16:creationId xmlns:a16="http://schemas.microsoft.com/office/drawing/2010/main" id="{11B5C5F6-D810-49F6-AE70-AC4130594C2C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AEB29667-4F0C-4D44-B407-122ACFBA5A70}">
                <a16:creationId xmlns:a16="http://schemas.microsoft.com/office/drawing/2010/main" id="{BE861220-D762-4C52-A0C1-22821BEBFD75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547199EF-F840-4D8F-836E-E8E236428426}">
                <a16:creationId xmlns:a16="http://schemas.microsoft.com/office/drawing/2010/main" id="{71554EB2-DFAA-4B21-9990-EC172F6B9DEF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693827E8-F325-4EED-9F7B-186B00D5C3DD}">
                <a16:creationId xmlns:a16="http://schemas.microsoft.com/office/drawing/2010/main" id="{64A55F1A-FB6E-4999-8ABF-CD6014807C37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C42B563A-CBDC-4F14-90B6-5A6C5CA315E7}">
                <a16:creationId xmlns:a16="http://schemas.microsoft.com/office/drawing/2010/main" id="{740F8BD8-346E-4DC9-BD8A-819B47AD3EFC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3510EC84-4C67-48C1-8FF2-4BBD152A7C31}">
                <a16:creationId xmlns:a16="http://schemas.microsoft.com/office/drawing/2010/main" id="{49854A53-69A9-44AE-BA8F-BFAB0083D96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51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24B0750-2A35-4339-8EA2-34A09BCFC7AC}">
        <p14:creationId xmlns:p14="http://schemas.microsoft.com/office/powerpoint/2010/main" val="168918683689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8BCA97B-E603-43E6-9D1B-AC28D93B1887}">
                <a16:creationId xmlns:a16="http://schemas.microsoft.com/office/drawing/2010/main" id="{414B67BE-BA0B-4896-8B8D-8974268375A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/>
          <a:lstStyle/>
          <a:p>
            <a:pPr/>
            <a:fld id="{A22AAD88-7E98-4F5D-99AF-8CB30EF9D4E7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772430DF-6017-4156-8481-1A2FD42E4FC2}">
                <a16:creationId xmlns:a16="http://schemas.microsoft.com/office/drawing/2010/main" id="{701979D0-ED65-45C9-9321-0E96957B7ACF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64691FFA-900A-4359-8716-B0255C1D2540}">
                <a16:creationId xmlns:a16="http://schemas.microsoft.com/office/drawing/2010/main" id="{4D4E4270-AA69-4EC2-ADD8-0E5EE2B0EAB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AE61C4C2-884D-4EEF-A798-591C3B67ACB2}">
                <a16:creationId xmlns:a16="http://schemas.microsoft.com/office/drawing/2010/main" id="{E87B5B6C-707A-460E-9E5C-8251296A28B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78C2F061-9C6F-41C8-8E84-6FE76F44F970}">
                <a16:creationId xmlns:a16="http://schemas.microsoft.com/office/drawing/2010/main" id="{CC0E6C3B-CAEF-4839-9054-D25ACB126722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59E69CBB-DAFB-414E-BC61-B32E1B9118E9}">
        <p14:creationId xmlns:p14="http://schemas.microsoft.com/office/powerpoint/2010/main" val="168918683690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455B0922-14FC-4102-B17C-7407400B69A4}">
                <a16:creationId xmlns:a16="http://schemas.microsoft.com/office/drawing/2010/main" id="{D994D47C-A3DC-4515-B30F-D4ED9498E21A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30DBA8FD-C28F-4488-AD22-8FBEFC38CCF6}">
                <a16:creationId xmlns:a16="http://schemas.microsoft.com/office/drawing/2010/main" id="{B5D9A001-5078-4328-A9C7-934A4CA17597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413180F6-F08F-4A37-93BE-215480E87886}">
                <a16:creationId xmlns:a16="http://schemas.microsoft.com/office/drawing/2010/main" id="{982767F2-EB4B-4D3A-9DDF-43073F836E8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7DB8A1B7-2059-404F-B095-EFF89473595F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43357E27-725C-4DA7-86AA-C2F1873038DA}">
        <p14:creationId xmlns:p14="http://schemas.microsoft.com/office/powerpoint/2010/main" val="1689186836771"/>
      </p:ext>
    </p:extLst>
  </p:cSld>
  <p:clrMapOvr>
    <a:masterClrMapping/>
  </p:clrMapOvr>
</p:sldLayout>
</file>

<file path=ppt/slideLayouts/slideLayout9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607A6DE-DAE3-4601-A45C-503A2881E62C}">
                <a16:creationId xmlns:a16="http://schemas.microsoft.com/office/drawing/2010/main" id="{33ECE066-2384-45F5-B47F-903896DD9166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2C770394-04C8-4446-BBDC-136E945DD8D0}">
                <a16:creationId xmlns:a16="http://schemas.microsoft.com/office/drawing/2010/main" id="{E7DF5BDF-095D-4062-861C-A664CDD75642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C9962302-CB53-4721-9304-DF256F8A90C9}">
                <a16:creationId xmlns:a16="http://schemas.microsoft.com/office/drawing/2010/main" id="{914D005A-AC34-46B1-A509-F7EC63319673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F056954F-591E-4B37-8BBE-39D1D6D84707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486697D1-E685-457C-A82A-C0F28B131806}">
        <p14:creationId xmlns:p14="http://schemas.microsoft.com/office/powerpoint/2010/main" val="1689186836902"/>
      </p:ext>
    </p:extLst>
  </p:cSld>
  <p:clrMapOvr>
    <a:masterClrMapping/>
  </p:clrMapOvr>
</p:sldLayout>
</file>

<file path=ppt/slideLayouts/slideLayout9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1146710-0099-425E-8EA0-BCB176714A99}">
                <a16:creationId xmlns:a16="http://schemas.microsoft.com/office/drawing/2010/main" id="{0688D14C-EE65-498D-ADBD-7B7BC193E15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/>
          <a:lstStyle/>
          <a:p>
            <a:pPr/>
            <a:fld id="{5E661B2D-1E25-4D3F-890C-ED9308F5A002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82B53997-30B8-47F6-AA42-1C4E710E41CA}">
                <a16:creationId xmlns:a16="http://schemas.microsoft.com/office/drawing/2010/main" id="{0731E7C7-4642-4B81-A2DE-0F6B6EC804F2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3F8991CD-D961-4441-8FB2-4E5D72DD6B9E}">
                <a16:creationId xmlns:a16="http://schemas.microsoft.com/office/drawing/2010/main" id="{D01769D2-37DC-4AEB-ABF2-CBEB9AFACC9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C05D230F-C10D-402C-96E0-932D8F6B1067}">
                <a16:creationId xmlns:a16="http://schemas.microsoft.com/office/drawing/2010/main" id="{C7A4458C-DF70-47BD-946B-DC48FE1DA13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4451B2B5-1698-4935-BB04-6CD2C1F0FDE4}">
                <a16:creationId xmlns:a16="http://schemas.microsoft.com/office/drawing/2010/main" id="{554440E3-0713-4914-B601-F564095B254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8CBAEA5E-0694-4B68-9D0E-DB35699838CD}">
        <p14:creationId xmlns:p14="http://schemas.microsoft.com/office/powerpoint/2010/main" val="168918683690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1F138059-20AE-46B0-98F1-5263B4294D1F}">
                <a16:creationId xmlns:a16="http://schemas.microsoft.com/office/drawing/2010/main" id="{EB077A04-0FC3-4088-8C5A-79453B2DFB49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1D20DFD5-DA72-4546-9CDB-BCDD8524009C}">
                <a16:creationId xmlns:a16="http://schemas.microsoft.com/office/drawing/2010/main" id="{8F96771D-2681-4317-8EAE-7B7EA84528EE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67093957-218D-49D9-887E-C9CC51E7FBDF}">
                <a16:creationId xmlns:a16="http://schemas.microsoft.com/office/drawing/2010/main" id="{B63836C0-456A-4782-B888-4A15C1A950D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0B39E6ED-0BCD-4165-91CF-75DDAE01D963}" type="slidenum"/>
            <a:endParaRPr dirty="0" lang="en-US">
              <a:solidFill>
                <a:srgbClr val="000000"/>
              </a:solidFill>
            </a:endParaRPr>
          </a:p>
        </p:txBody>
      </p:sp>
    </p:spTree>
    <p:extLst>
      <p:ext uri="{4121E8E8-5DA1-41CC-B00C-4FA198413ABA}">
        <p14:creationId xmlns:p14="http://schemas.microsoft.com/office/powerpoint/2010/main" val="1689186836905"/>
      </p:ext>
    </p:extLst>
  </p:cSld>
  <p:clrMapOvr>
    <a:masterClrMapping/>
  </p:clrMapOvr>
</p:sldLayout>
</file>

<file path=ppt/slideLayouts/slideLayout9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B19736F-F27E-4614-922F-9D6F0B494DCE}">
                <a16:creationId xmlns:a16="http://schemas.microsoft.com/office/drawing/2010/main" id="{073515E6-CD86-4650-99B3-04A595D99E0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/>
          <a:lstStyle/>
          <a:p>
            <a:pPr/>
            <a:fld id="{D678995E-6380-44AD-ACED-688176807892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Box 8">
            <a:extLst>
              <a:ext uri="{7CA3A651-37E2-4595-8D06-21332A599685}">
                <a16:creationId xmlns:a16="http://schemas.microsoft.com/office/drawing/2010/main" id="{8D15A4C6-7165-4389-A1F7-A4F1D9A4AFEE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07248B21-2CCA-41F4-A0C1-5E5412402C37}">
                <a16:creationId xmlns:a16="http://schemas.microsoft.com/office/drawing/2010/main" id="{99FFD876-A779-4788-B5AC-7B2B5D0B724E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89DF549F-10B5-4947-9973-ACF4BBC588E8}">
                  <a16:creationId xmlns:a16="http://schemas.microsoft.com/office/drawing/2010/main" id="{887E99CD-906C-4353-97FA-8819BBD53B2C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2B682793-8DFB-4B23-B80C-A5763CF5A3DF}">
                  <a16:creationId xmlns:a16="http://schemas.microsoft.com/office/drawing/2010/main" id="{728C7965-75A8-47BC-839E-1059E23DF4F3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DBB4F67B-FA36-4595-A512-FD200464034B}">
                  <a16:creationId xmlns:a16="http://schemas.microsoft.com/office/drawing/2010/main" id="{E7E66881-C58E-48CA-A3A1-2D307CB8B06B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18998374-B95E-4FA3-BE99-BE27245D67FF}">
                  <a16:creationId xmlns:a16="http://schemas.microsoft.com/office/drawing/2010/main" id="{25DD62B8-8B08-45CD-BB84-CC78B7328FD4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9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73CB3C28-0A46-4FA0-A3B8-336F69E5CDAB}">
                <a16:creationId xmlns:a16="http://schemas.microsoft.com/office/drawing/2010/main" id="{39AAEB5B-B2C2-4AA3-8317-8788EDD7C219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635AD451-9E56-4BD6-B81E-4A3F26E2056D}">
                <a16:creationId xmlns:a16="http://schemas.microsoft.com/office/drawing/2010/main" id="{08B335D9-A43A-4A4B-A2BA-4E48E544491C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2A934E1F-5360-42BF-8C67-11C09BDD193E}">
                <a16:creationId xmlns:a16="http://schemas.microsoft.com/office/drawing/2010/main" id="{2BF3C76D-9E2C-43CD-A1AA-FA59CDFE7DE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DA1DC0D6-B1E1-40C4-8A2E-1A5866C3FF3A}">
                <a16:creationId xmlns:a16="http://schemas.microsoft.com/office/drawing/2010/main" id="{2BDE0BE3-FC44-44EB-A02B-0F3D9DFEE6C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DA1D49F1-AE9B-462B-BF4B-A3E38FBA4F0D}">
                <a16:creationId xmlns:a16="http://schemas.microsoft.com/office/drawing/2010/main" id="{6E38A59A-C305-49C2-A3C0-D9680B0E5632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1" y="4023660"/>
            <a:ext cx="5400600" cy="1925619"/>
          </a:xfrm>
          <a:prstGeom prst="rect">
            <a:avLst/>
          </a:prstGeom>
          <a:noFill/>
        </p:spPr>
      </p:pic>
    </p:spTree>
    <p:extLst>
      <p:ext uri="{5D4C10C4-0F5B-4358-ACE0-07F17FD1716E}">
        <p14:creationId xmlns:p14="http://schemas.microsoft.com/office/powerpoint/2010/main" val="168918683690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6A21D792-6E83-4623-A508-B6F3EA4462B3}">
                <a16:creationId xmlns:a16="http://schemas.microsoft.com/office/drawing/2010/main" id="{EF714F6F-E656-46B3-9F85-A7EFC93F62CD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82D4FB9C-924F-4242-B6E0-E8E6B2A0B9F7}">
                <a16:creationId xmlns:a16="http://schemas.microsoft.com/office/drawing/2010/main" id="{101F6C0A-EF4E-49F7-ABC8-0EF2E5945A5B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2">
            <a:extLst>
              <a:ext uri="{85B98060-E011-499A-93EF-B80432CC20F9}">
                <a16:creationId xmlns:a16="http://schemas.microsoft.com/office/drawing/2010/main" id="{A75E5922-9F6E-4B2D-A093-391BB35DC17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51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BE68881-F31D-4DAD-9235-8149DD5A118B}">
        <p14:creationId xmlns:p14="http://schemas.microsoft.com/office/powerpoint/2010/main" val="168918683691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B888147-A8EE-44E0-94B3-338E04592BDE}">
                <a16:creationId xmlns:a16="http://schemas.microsoft.com/office/drawing/2010/main" id="{B9F9AA26-EEAB-4269-9BC5-5D6E47D621F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/>
          <a:lstStyle/>
          <a:p>
            <a:pPr/>
            <a:fld id="{8FAC6E32-51FE-4FE5-937E-84B6533599C9}" type="slidenum"/>
            <a:endParaRPr dirty="0" lang="en-US"/>
          </a:p>
        </p:txBody>
      </p:sp>
      <p:sp>
        <p:nvSpPr>
          <p:cNvPr id="3" name="TextBox 8">
            <a:extLst>
              <a:ext uri="{F1F9326E-46FB-496A-A9DC-B05B13DB5CEA}">
                <a16:creationId xmlns:a16="http://schemas.microsoft.com/office/drawing/2010/main" id="{C409AB7E-7D42-4DBD-BB29-7A947D653D30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660D56DB-E79B-4DE1-9C1C-A5E5158D646C}">
                <a16:creationId xmlns:a16="http://schemas.microsoft.com/office/drawing/2010/main" id="{7FAC68C5-F0B3-4BAF-89AE-F710E83E0F2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B73604B7-353F-4813-AB60-C652D414B182}">
                <a16:creationId xmlns:a16="http://schemas.microsoft.com/office/drawing/2010/main" id="{01567881-5BE8-41A7-9865-FD9CD7B3F0C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E5CB108E-9983-4B87-9B2D-CDDA5607D866}">
                <a16:creationId xmlns:a16="http://schemas.microsoft.com/office/drawing/2010/main" id="{BC022457-3B83-4EA6-859E-A3D5A428712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6F2768C6-4860-42B0-B302-BC8239B6E96C}">
        <p14:creationId xmlns:p14="http://schemas.microsoft.com/office/powerpoint/2010/main" val="168918683691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351E81DD-31AF-4804-895F-8D4A1CDFBAC5}">
                <a16:creationId xmlns:a16="http://schemas.microsoft.com/office/drawing/2010/main" id="{212A984C-3500-4C26-B8CB-E9F4BD46D8C3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3A8C9212-3784-434F-9911-42560EC50E85}">
                <a16:creationId xmlns:a16="http://schemas.microsoft.com/office/drawing/2010/main" id="{87609FC6-FA41-46AF-8B08-FA3CDB6B35F0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A39C3EE4-799D-47C2-BC09-7601C5339292}">
                <a16:creationId xmlns:a16="http://schemas.microsoft.com/office/drawing/2010/main" id="{2A90077F-7964-47E4-A164-6CF99F4ED82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8090D7B1-64E8-411D-BCD2-3C2609559236}" type="slidenum"/>
            <a:endParaRPr dirty="0" lang="en-US"/>
          </a:p>
        </p:txBody>
      </p:sp>
    </p:spTree>
    <p:extLst>
      <p:ext uri="{B539EA34-EA44-47C9-975A-0BF7BDF5907E}">
        <p14:creationId xmlns:p14="http://schemas.microsoft.com/office/powerpoint/2010/main" val="1689186836913"/>
      </p:ext>
    </p:extLst>
  </p:cSld>
  <p:clrMapOvr>
    <a:masterClrMapping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92B14B4-0CF7-4FFE-A5DC-674DE87CC167}">
                <a16:creationId xmlns:a16="http://schemas.microsoft.com/office/drawing/2010/main" id="{4DD6B691-C2BB-4DD9-B1F0-EEEC734EE84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/>
          <a:lstStyle/>
          <a:p>
            <a:pPr/>
            <a:fld id="{10415EDE-B44A-421B-8E79-CF7C40F59256}" type="slidenum"/>
            <a:endParaRPr dirty="0" lang="en-US"/>
          </a:p>
        </p:txBody>
      </p:sp>
      <p:sp>
        <p:nvSpPr>
          <p:cNvPr id="3" name="TextBox 8">
            <a:extLst>
              <a:ext uri="{2BD0FC47-9CB5-4C15-B51B-C3BE97CC01A5}">
                <a16:creationId xmlns:a16="http://schemas.microsoft.com/office/drawing/2010/main" id="{3122AAD6-36B6-4D16-8516-472060E20837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FE07C074-B77A-4D19-9506-112FA26D1541}">
                <a16:creationId xmlns:a16="http://schemas.microsoft.com/office/drawing/2010/main" id="{AF2A4FE2-3802-4C33-A222-7EB29973502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C85B03BD-833D-4FAB-B82D-8DCD0FEA90E6}">
                <a16:creationId xmlns:a16="http://schemas.microsoft.com/office/drawing/2010/main" id="{2A3A2366-2661-43C0-8A9E-CF9D52C7B80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992590C-0ECC-4F22-89D2-5C12D9C441A3}">
        <p14:creationId xmlns:p14="http://schemas.microsoft.com/office/powerpoint/2010/main" val="168918683691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3BE3BB6-2D02-4B26-83F7-3C08C242896C}">
                <a16:creationId xmlns:a16="http://schemas.microsoft.com/office/drawing/2010/main" id="{BEB5D6DE-7B86-44AD-A3CD-C113C3338BE6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7DCBD601-075B-4D65-8F82-2B7D81D11F1E}">
                <a16:creationId xmlns:a16="http://schemas.microsoft.com/office/drawing/2010/main" id="{5DE3D1E5-5F00-4236-AB1C-05898A87D6B8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DDC1C8E1-06B8-461C-AF1E-159E942C02F3}">
                <a16:creationId xmlns:a16="http://schemas.microsoft.com/office/drawing/2010/main" id="{A4F89ED9-95B6-41F3-A5A4-400B8B15C7E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fld id="{38D28559-8BBE-4BBF-B2C2-D6DD41D3FDB2}" type="slidenum"/>
            <a:endParaRPr dirty="0" lang="en-US"/>
          </a:p>
        </p:txBody>
      </p:sp>
    </p:spTree>
    <p:extLst>
      <p:ext uri="{19586640-A6CB-460D-8C7C-F96DC47C272A}">
        <p14:creationId xmlns:p14="http://schemas.microsoft.com/office/powerpoint/2010/main" val="1689186836917"/>
      </p:ext>
    </p:extLst>
  </p:cSld>
  <p:clrMapOvr>
    <a:masterClrMapping/>
  </p:clrMapOvr>
</p:sldLayout>
</file>

<file path=ppt/slideLayouts/slideLayout9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B8FBEEB-4229-4C08-9D64-15DF25F74F6C}">
                <a16:creationId xmlns:a16="http://schemas.microsoft.com/office/drawing/2010/main" id="{627C5286-BC05-49A3-93E1-4952163D36D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/>
          <a:lstStyle/>
          <a:p>
            <a:pPr/>
            <a:fld id="{A85A54F0-98B2-43DD-AC0E-11147CA95F17}" type="slidenum"/>
            <a:endParaRPr dirty="0" lang="en-US"/>
          </a:p>
        </p:txBody>
      </p:sp>
      <p:sp>
        <p:nvSpPr>
          <p:cNvPr id="3" name="TextBox 8">
            <a:extLst>
              <a:ext uri="{40FF562A-C994-42DA-B1D9-73A5D948F1D5}">
                <a16:creationId xmlns:a16="http://schemas.microsoft.com/office/drawing/2010/main" id="{6D93F64A-516E-4276-BF72-BD83FBE2E2D5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718C7188-6DF2-44BF-BE6E-8A5A95D00B38}">
                <a16:creationId xmlns:a16="http://schemas.microsoft.com/office/drawing/2010/main" id="{9D42C8C6-7FEF-4F77-AEE0-8485FAD7F45C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D8F3EAED-F835-46CD-8D63-DD1A213A8103}">
                  <a16:creationId xmlns:a16="http://schemas.microsoft.com/office/drawing/2010/main" id="{C76894A8-6FA8-495E-BE34-0090FD099BA5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ABBD4EB0-A760-4CA1-AE82-E18BB16C677A}">
                  <a16:creationId xmlns:a16="http://schemas.microsoft.com/office/drawing/2010/main" id="{EF2D51ED-EA7B-49B6-BAA9-0DB168BC61AE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4ADC308C-58B5-477F-97D5-AC078AB5F6F5}">
                  <a16:creationId xmlns:a16="http://schemas.microsoft.com/office/drawing/2010/main" id="{29D1E19C-9FB8-48AB-8BA6-14AC7CD5D205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D0810553-D179-4214-9D2C-EA741C5C1D24}">
                  <a16:creationId xmlns:a16="http://schemas.microsoft.com/office/drawing/2010/main" id="{4F5DB511-3977-45FE-B3BA-D3C9A8FFFF81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9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6AC6E750-36B3-4ED6-889A-9F72212055F5}">
                <a16:creationId xmlns:a16="http://schemas.microsoft.com/office/drawing/2010/main" id="{F03496BE-C3A5-40AD-85C9-71BD5A5C93D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41E22360-9AD4-43A0-83C1-2A617FA2CDA4}">
                <a16:creationId xmlns:a16="http://schemas.microsoft.com/office/drawing/2010/main" id="{8FAA9050-3FE3-440D-BFEE-2241D303F9B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CF10527-CDC2-47E2-BD32-FE317FC2ED6D}">
        <p14:creationId xmlns:p14="http://schemas.microsoft.com/office/powerpoint/2010/main" val="168918683691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theme/theme1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slideLayouts/slideLayout8.xml" Type="http://schemas.openxmlformats.org/officeDocument/2006/relationships/slideLayout"/><Relationship Id="rId3" Target="../slideLayouts/slideLayout9.xml" Type="http://schemas.openxmlformats.org/officeDocument/2006/relationships/slideLayout"/><Relationship Id="rId4" Target="../slideLayouts/slideLayout10.xml" Type="http://schemas.openxmlformats.org/officeDocument/2006/relationships/slideLayout"/><Relationship Id="rId5" Target="../slideLayouts/slideLayout11.xml" Type="http://schemas.openxmlformats.org/officeDocument/2006/relationships/slideLayout"/><Relationship Id="rId6" Target="../slideLayouts/slideLayout12.xml" Type="http://schemas.openxmlformats.org/officeDocument/2006/relationships/slideLayout"/><Relationship Id="rId7" Target="../slideLayouts/slideLayout13.xml" Type="http://schemas.openxmlformats.org/officeDocument/2006/relationships/slideLayout"/><Relationship Id="rId8" Target="../slideLayouts/slideLayout14.xml" Type="http://schemas.openxmlformats.org/officeDocument/2006/relationships/slideLayout"/><Relationship Id="rId9" Target="../slideLayouts/slideLayout15.xml" Type="http://schemas.openxmlformats.org/officeDocument/2006/relationships/slideLayout"/><Relationship Id="rId10" Target="../slideLayouts/slideLayout16.xml" Type="http://schemas.openxmlformats.org/officeDocument/2006/relationships/slideLayout"/><Relationship Id="rId11" Target="../slideLayouts/slideLayout17.xml" Type="http://schemas.openxmlformats.org/officeDocument/2006/relationships/slideLayout"/><Relationship Id="rId12" Target="../slideLayouts/slideLayout18.xml" Type="http://schemas.openxmlformats.org/officeDocument/2006/relationships/slideLayout"/><Relationship Id="rId13" Target="../slideLayouts/slideLayout19.xml" Type="http://schemas.openxmlformats.org/officeDocument/2006/relationships/slideLayout"/><Relationship Id="rId14" Target="../slideLayouts/slideLayout20.xml" Type="http://schemas.openxmlformats.org/officeDocument/2006/relationships/slideLayout"/><Relationship Id="rId15" Target="../slideLayouts/slideLayout21.xml" Type="http://schemas.openxmlformats.org/officeDocument/2006/relationships/slideLayout"/><Relationship Id="rId16" Target="../slideLayouts/slideLayout22.xml" Type="http://schemas.openxmlformats.org/officeDocument/2006/relationships/slideLayout"/><Relationship Id="rId17" Target="../slideLayouts/slideLayout23.xml" Type="http://schemas.openxmlformats.org/officeDocument/2006/relationships/slideLayout"/><Relationship Id="rId18" Target="../slideLayouts/slideLayout24.xml" Type="http://schemas.openxmlformats.org/officeDocument/2006/relationships/slideLayout"/><Relationship Id="rId19" Target="../slideLayouts/slideLayout25.xml" Type="http://schemas.openxmlformats.org/officeDocument/2006/relationships/slideLayout"/><Relationship Id="rId20" Target="../slideLayouts/slideLayout26.xml" Type="http://schemas.openxmlformats.org/officeDocument/2006/relationships/slideLayout"/><Relationship Id="rId21" Target="../slideLayouts/slideLayout27.xml" Type="http://schemas.openxmlformats.org/officeDocument/2006/relationships/slideLayout"/><Relationship Id="rId22" Target="../slideLayouts/slideLayout28.xml" Type="http://schemas.openxmlformats.org/officeDocument/2006/relationships/slideLayout"/><Relationship Id="rId23" Target="../slideLayouts/slideLayout29.xml" Type="http://schemas.openxmlformats.org/officeDocument/2006/relationships/slideLayout"/><Relationship Id="rId24" Target="../slideLayouts/slideLayout30.xml" Type="http://schemas.openxmlformats.org/officeDocument/2006/relationships/slideLayout"/><Relationship Id="rId25" Target="../slideLayouts/slideLayout31.xml" Type="http://schemas.openxmlformats.org/officeDocument/2006/relationships/slideLayout"/><Relationship Id="rId26" Target="../slideLayouts/slideLayout32.xml" Type="http://schemas.openxmlformats.org/officeDocument/2006/relationships/slideLayout"/><Relationship Id="rId27" Target="../slideLayouts/slideLayout33.xml" Type="http://schemas.openxmlformats.org/officeDocument/2006/relationships/slideLayout"/><Relationship Id="rId28" Target="../slideLayouts/slideLayout34.xml" Type="http://schemas.openxmlformats.org/officeDocument/2006/relationships/slideLayout"/><Relationship Id="rId29" Target="../slideLayouts/slideLayout35.xml" Type="http://schemas.openxmlformats.org/officeDocument/2006/relationships/slideLayout"/><Relationship Id="rId30" Target="../slideLayouts/slideLayout36.xml" Type="http://schemas.openxmlformats.org/officeDocument/2006/relationships/slideLayout"/><Relationship Id="rId31" Target="../slideLayouts/slideLayout37.xml" Type="http://schemas.openxmlformats.org/officeDocument/2006/relationships/slideLayout"/><Relationship Id="rId32" Target="../slideLayouts/slideLayout38.xml" Type="http://schemas.openxmlformats.org/officeDocument/2006/relationships/slideLayout"/><Relationship Id="rId33" Target="../slideLayouts/slideLayout39.xml" Type="http://schemas.openxmlformats.org/officeDocument/2006/relationships/slideLayout"/><Relationship Id="rId34" Target="../slideLayouts/slideLayout40.xml" Type="http://schemas.openxmlformats.org/officeDocument/2006/relationships/slideLayout"/><Relationship Id="rId35" Target="../slideLayouts/slideLayout41.xml" Type="http://schemas.openxmlformats.org/officeDocument/2006/relationships/slideLayout"/><Relationship Id="rId36" Target="../slideLayouts/slideLayout42.xml" Type="http://schemas.openxmlformats.org/officeDocument/2006/relationships/slideLayout"/><Relationship Id="rId37" Target="../slideLayouts/slideLayout43.xml" Type="http://schemas.openxmlformats.org/officeDocument/2006/relationships/slideLayout"/><Relationship Id="rId38" Target="../slideLayouts/slideLayout44.xml" Type="http://schemas.openxmlformats.org/officeDocument/2006/relationships/slideLayout"/><Relationship Id="rId39" Target="../slideLayouts/slideLayout45.xml" Type="http://schemas.openxmlformats.org/officeDocument/2006/relationships/slideLayout"/><Relationship Id="rId40" Target="../slideLayouts/slideLayout46.xml" Type="http://schemas.openxmlformats.org/officeDocument/2006/relationships/slideLayout"/><Relationship Id="rId41" Target="../slideLayouts/slideLayout47.xml" Type="http://schemas.openxmlformats.org/officeDocument/2006/relationships/slideLayout"/><Relationship Id="rId42" Target="../slideLayouts/slideLayout48.xml" Type="http://schemas.openxmlformats.org/officeDocument/2006/relationships/slideLayout"/><Relationship Id="rId43" Target="../slideLayouts/slideLayout49.xml" Type="http://schemas.openxmlformats.org/officeDocument/2006/relationships/slideLayout"/><Relationship Id="rId44" Target="../slideLayouts/slideLayout50.xml" Type="http://schemas.openxmlformats.org/officeDocument/2006/relationships/slideLayout"/><Relationship Id="rId45" Target="../slideLayouts/slideLayout51.xml" Type="http://schemas.openxmlformats.org/officeDocument/2006/relationships/slideLayout"/><Relationship Id="rId46" Target="../slideLayouts/slideLayout52.xml" Type="http://schemas.openxmlformats.org/officeDocument/2006/relationships/slideLayout"/><Relationship Id="rId47" Target="../slideLayouts/slideLayout53.xml" Type="http://schemas.openxmlformats.org/officeDocument/2006/relationships/slideLayout"/><Relationship Id="rId48" Target="../slideLayouts/slideLayout54.xml" Type="http://schemas.openxmlformats.org/officeDocument/2006/relationships/slideLayout"/><Relationship Id="rId49" Target="../slideLayouts/slideLayout55.xml" Type="http://schemas.openxmlformats.org/officeDocument/2006/relationships/slideLayout"/><Relationship Id="rId50" Target="../slideLayouts/slideLayout56.xml" Type="http://schemas.openxmlformats.org/officeDocument/2006/relationships/slideLayout"/><Relationship Id="rId51" Target="../slideLayouts/slideLayout57.xml" Type="http://schemas.openxmlformats.org/officeDocument/2006/relationships/slideLayout"/><Relationship Id="rId52" Target="../slideLayouts/slideLayout58.xml" Type="http://schemas.openxmlformats.org/officeDocument/2006/relationships/slideLayout"/><Relationship Id="rId53" Target="../slideLayouts/slideLayout59.xml" Type="http://schemas.openxmlformats.org/officeDocument/2006/relationships/slideLayout"/><Relationship Id="rId54" Target="../slideLayouts/slideLayout60.xml" Type="http://schemas.openxmlformats.org/officeDocument/2006/relationships/slideLayout"/><Relationship Id="rId55" Target="../slideLayouts/slideLayout61.xml" Type="http://schemas.openxmlformats.org/officeDocument/2006/relationships/slideLayout"/><Relationship Id="rId56" Target="../slideLayouts/slideLayout62.xml" Type="http://schemas.openxmlformats.org/officeDocument/2006/relationships/slideLayout"/><Relationship Id="rId57" Target="../slideLayouts/slideLayout63.xml" Type="http://schemas.openxmlformats.org/officeDocument/2006/relationships/slideLayout"/><Relationship Id="rId58" Target="../slideLayouts/slideLayout64.xml" Type="http://schemas.openxmlformats.org/officeDocument/2006/relationships/slideLayout"/><Relationship Id="rId59" Target="../slideLayouts/slideLayout65.xml" Type="http://schemas.openxmlformats.org/officeDocument/2006/relationships/slideLayout"/><Relationship Id="rId60" Target="../slideLayouts/slideLayout66.xml" Type="http://schemas.openxmlformats.org/officeDocument/2006/relationships/slideLayout"/><Relationship Id="rId61" Target="../slideLayouts/slideLayout67.xml" Type="http://schemas.openxmlformats.org/officeDocument/2006/relationships/slideLayout"/><Relationship Id="rId62" Target="../slideLayouts/slideLayout68.xml" Type="http://schemas.openxmlformats.org/officeDocument/2006/relationships/slideLayout"/><Relationship Id="rId63" Target="../slideLayouts/slideLayout69.xml" Type="http://schemas.openxmlformats.org/officeDocument/2006/relationships/slideLayout"/><Relationship Id="rId64" Target="../slideLayouts/slideLayout70.xml" Type="http://schemas.openxmlformats.org/officeDocument/2006/relationships/slideLayout"/><Relationship Id="rId65" Target="../slideLayouts/slideLayout71.xml" Type="http://schemas.openxmlformats.org/officeDocument/2006/relationships/slideLayout"/><Relationship Id="rId66" Target="../slideLayouts/slideLayout72.xml" Type="http://schemas.openxmlformats.org/officeDocument/2006/relationships/slideLayout"/><Relationship Id="rId67" Target="../slideLayouts/slideLayout73.xml" Type="http://schemas.openxmlformats.org/officeDocument/2006/relationships/slideLayout"/><Relationship Id="rId68" Target="../slideLayouts/slideLayout74.xml" Type="http://schemas.openxmlformats.org/officeDocument/2006/relationships/slideLayout"/><Relationship Id="rId69" Target="../slideLayouts/slideLayout75.xml" Type="http://schemas.openxmlformats.org/officeDocument/2006/relationships/slideLayout"/><Relationship Id="rId70" Target="../slideLayouts/slideLayout76.xml" Type="http://schemas.openxmlformats.org/officeDocument/2006/relationships/slideLayout"/><Relationship Id="rId71" Target="../slideLayouts/slideLayout77.xml" Type="http://schemas.openxmlformats.org/officeDocument/2006/relationships/slideLayout"/><Relationship Id="rId72" Target="../slideLayouts/slideLayout78.xml" Type="http://schemas.openxmlformats.org/officeDocument/2006/relationships/slideLayout"/><Relationship Id="rId73" Target="../theme/theme2.xml" Type="http://schemas.openxmlformats.org/officeDocument/2006/relationships/theme"/><Relationship Id="rId74" Target="../media/image2.png" Type="http://schemas.openxmlformats.org/officeDocument/2006/relationships/image"/></Relationships>
</file>

<file path=ppt/slideMasters/_rels/slideMaster3.xml.rels><?xml version="1.0" encoding="UTF-8" standalone="no"?><Relationships xmlns="http://schemas.openxmlformats.org/package/2006/relationships"><Relationship Id="rId1" Target="../slideLayouts/slideLayout79.xml" Type="http://schemas.openxmlformats.org/officeDocument/2006/relationships/slideLayout"/><Relationship Id="rId2" Target="../slideLayouts/slideLayout80.xml" Type="http://schemas.openxmlformats.org/officeDocument/2006/relationships/slideLayout"/><Relationship Id="rId3" Target="../slideLayouts/slideLayout81.xml" Type="http://schemas.openxmlformats.org/officeDocument/2006/relationships/slideLayout"/><Relationship Id="rId4" Target="../slideLayouts/slideLayout82.xml" Type="http://schemas.openxmlformats.org/officeDocument/2006/relationships/slideLayout"/><Relationship Id="rId5" Target="../slideLayouts/slideLayout83.xml" Type="http://schemas.openxmlformats.org/officeDocument/2006/relationships/slideLayout"/><Relationship Id="rId6" Target="../slideLayouts/slideLayout84.xml" Type="http://schemas.openxmlformats.org/officeDocument/2006/relationships/slideLayout"/><Relationship Id="rId7" Target="../slideLayouts/slideLayout85.xml" Type="http://schemas.openxmlformats.org/officeDocument/2006/relationships/slideLayout"/><Relationship Id="rId8" Target="../slideLayouts/slideLayout86.xml" Type="http://schemas.openxmlformats.org/officeDocument/2006/relationships/slideLayout"/><Relationship Id="rId9" Target="../slideLayouts/slideLayout87.xml" Type="http://schemas.openxmlformats.org/officeDocument/2006/relationships/slideLayout"/><Relationship Id="rId10" Target="../theme/theme3.xml" Type="http://schemas.openxmlformats.org/officeDocument/2006/relationships/theme"/><Relationship Id="rId11" Target="../media/image2.png" Type="http://schemas.openxmlformats.org/officeDocument/2006/relationships/image"/></Relationships>
</file>

<file path=ppt/slideMasters/_rels/slideMaster4.xml.rels><?xml version="1.0" encoding="UTF-8" standalone="no"?><Relationships xmlns="http://schemas.openxmlformats.org/package/2006/relationships"><Relationship Id="rId1" Target="../slideLayouts/slideLayout88.xml" Type="http://schemas.openxmlformats.org/officeDocument/2006/relationships/slideLayout"/><Relationship Id="rId2" Target="../slideLayouts/slideLayout89.xml" Type="http://schemas.openxmlformats.org/officeDocument/2006/relationships/slideLayout"/><Relationship Id="rId3" Target="../slideLayouts/slideLayout90.xml" Type="http://schemas.openxmlformats.org/officeDocument/2006/relationships/slideLayout"/><Relationship Id="rId4" Target="../slideLayouts/slideLayout91.xml" Type="http://schemas.openxmlformats.org/officeDocument/2006/relationships/slideLayout"/><Relationship Id="rId5" Target="../slideLayouts/slideLayout92.xml" Type="http://schemas.openxmlformats.org/officeDocument/2006/relationships/slideLayout"/><Relationship Id="rId6" Target="../slideLayouts/slideLayout93.xml" Type="http://schemas.openxmlformats.org/officeDocument/2006/relationships/slideLayout"/><Relationship Id="rId7" Target="../theme/theme4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5.xml.rels><?xml version="1.0" encoding="UTF-8" standalone="no"?><Relationships xmlns="http://schemas.openxmlformats.org/package/2006/relationships"><Relationship Id="rId1" Target="../slideLayouts/slideLayout94.xml" Type="http://schemas.openxmlformats.org/officeDocument/2006/relationships/slideLayout"/><Relationship Id="rId2" Target="../slideLayouts/slideLayout95.xml" Type="http://schemas.openxmlformats.org/officeDocument/2006/relationships/slideLayout"/><Relationship Id="rId3" Target="../slideLayouts/slideLayout96.xml" Type="http://schemas.openxmlformats.org/officeDocument/2006/relationships/slideLayout"/><Relationship Id="rId4" Target="../slideLayouts/slideLayout97.xml" Type="http://schemas.openxmlformats.org/officeDocument/2006/relationships/slideLayout"/><Relationship Id="rId5" Target="../slideLayouts/slideLayout98.xml" Type="http://schemas.openxmlformats.org/officeDocument/2006/relationships/slideLayout"/><Relationship Id="rId6" Target="../slideLayouts/slideLayout99.xml" Type="http://schemas.openxmlformats.org/officeDocument/2006/relationships/slideLayout"/><Relationship Id="rId7" Target="../theme/theme5.xml" Type="http://schemas.openxmlformats.org/officeDocument/2006/relationships/theme"/><Relationship Id="rId8" Target="../media/image2.pn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5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EAF39C49-02F7-447A-A055-6CDF62405A01}">
                <a16:creationId xmlns:a16="http://schemas.microsoft.com/office/drawing/2010/main" id="{7C5FA5B5-6F05-4555-AEE1-CD900E6B512A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9A942F3C-F58F-4286-8047-1D846794E4C0}">
                <a16:creationId xmlns:a16="http://schemas.microsoft.com/office/drawing/2010/main" id="{93AF18BD-ED47-4FD0-92BD-6B6122BE1B7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6FE0FAA9-6C8B-42BF-BAB4-9E35269D86E6}">
                <a16:creationId xmlns:a16="http://schemas.microsoft.com/office/drawing/2010/main" id="{B16B5A52-4A0E-4CA7-9BEA-660DA67C7AC7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Arial"/>
              </a:defRPr>
            </a:lvl1pPr>
          </a:lstStyle>
          <a:p>
            <a:pPr/>
            <a:fld id="{C8141907-7D45-48EB-9944-A96B6B64FCDC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9AA9559B-385C-49F8-BCB3-60E67CBB905B}">
                <a16:creationId xmlns:a16="http://schemas.microsoft.com/office/drawing/2010/main" id="{B0A68912-4B38-4376-A650-0709E57577DD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Arial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Arial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2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BBD315AF-220E-409C-9F47-1C02E9D1F80D}">
                <a16:creationId xmlns:a16="http://schemas.microsoft.com/office/drawing/2010/main" id="{B6D766F7-EEF2-4DEF-B9C3-AED3D262859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E15466BB-FD3E-4A59-841E-248AEC133663}">
                <a16:creationId xmlns:a16="http://schemas.microsoft.com/office/drawing/2010/main" id="{371DF968-380E-4CCD-9101-E13FDC7307C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5A9B37DE-3F97-41E5-8BB7-1698B17627F4}">
                <a16:creationId xmlns:a16="http://schemas.microsoft.com/office/drawing/2010/main" id="{F4E4CBD0-EA3A-42DC-A536-F9F1AE7769A4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5A9605CC-3895-4889-9EAA-757BA7501CCF}" type="slidenum"/>
            <a:endParaRPr dirty="0" lang="en-US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7FE5E4AE-B49A-4ABA-B4EC-D14B418CBD13}">
                <a16:creationId xmlns:a16="http://schemas.microsoft.com/office/drawing/2010/main" id="{105E5298-968F-4F77-A2AC-4520A8F6F57C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74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7359CDF0-200E-4275-BBA1-D69C4FB07081}">
                <a16:creationId xmlns:a16="http://schemas.microsoft.com/office/drawing/2010/main" id="{A0BEDF2B-A188-442C-A791-586E0C5C09C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310FFBF9-7159-46CA-A419-699F8ECBB172}">
                <a16:creationId xmlns:a16="http://schemas.microsoft.com/office/drawing/2010/main" id="{282D541E-E0E6-4367-A0BD-62C179716D3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B88BF166-DC27-4C69-8FA7-11C9CB659DD7}">
                <a16:creationId xmlns:a16="http://schemas.microsoft.com/office/drawing/2010/main" id="{4D0D5FFD-4CE6-45B9-B89A-73DE8D1E6CB7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9D77C441-F030-436A-BCC5-8EC7FB5E3D4C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1431CF22-9D58-474E-86B6-686E0DBA24B9}">
                <a16:creationId xmlns:a16="http://schemas.microsoft.com/office/drawing/2010/main" id="{D0278C0E-16D0-465F-8E19-3FA37E094A94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11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3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6162FCD-BF90-47DF-93DA-2455DF1B4475}">
                <a16:creationId xmlns:a16="http://schemas.microsoft.com/office/drawing/2010/main" id="{4F9CCF52-6F54-4EE7-B0C9-D1E5D9460157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B59809BA-467D-4316-8B8F-E86BAFD1F991}">
                <a16:creationId xmlns:a16="http://schemas.microsoft.com/office/drawing/2010/main" id="{52DBDFCC-B9B5-4008-A52C-55C8855666F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73F03CC7-D7E7-4793-AEA2-A725F1A9CC4C}">
                <a16:creationId xmlns:a16="http://schemas.microsoft.com/office/drawing/2010/main" id="{DBA6A1CC-8124-4A2A-A820-1AA5C026C37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2C6F4971-19E5-4F40-874E-DD271FBF3B7C}" type="slidenum"/>
            <a:endParaRPr dirty="0" lang="en-US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C87B3B50-AB88-41A4-9781-DFE69531833D}">
                <a16:creationId xmlns:a16="http://schemas.microsoft.com/office/drawing/2010/main" id="{4230E3AE-3FAA-43AC-AAD5-346CF752BB4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4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366BC02D-F854-4C73-862E-84839DBEFC54}">
                <a16:creationId xmlns:a16="http://schemas.microsoft.com/office/drawing/2010/main" id="{F55ED506-8CA5-4401-AFDB-74E7D6E4C895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875C446D-655C-4B07-B4DD-B57166CF2474}">
                <a16:creationId xmlns:a16="http://schemas.microsoft.com/office/drawing/2010/main" id="{E43E631D-9D77-4C3C-9F46-EC8BD610A3D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677AE64C-AE00-4887-9083-D4950517361A}">
                <a16:creationId xmlns:a16="http://schemas.microsoft.com/office/drawing/2010/main" id="{5431B675-93A5-4C8A-9183-C0712636C75C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1C2A6F89-2042-4FC9-8041-B5D8962F24A6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888D81FF-4F8D-4212-BC05-7976CE992081}">
                <a16:creationId xmlns:a16="http://schemas.microsoft.com/office/drawing/2010/main" id="{09BF5DB8-55E3-475F-BD2B-6F5C8B8CC0C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9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86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../media/image14.png" Type="http://schemas.openxmlformats.org/officeDocument/2006/relationships/image"/><Relationship Id="rId1" Target="../slideLayouts/slideLayout8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jpeg" Type="http://schemas.openxmlformats.org/officeDocument/2006/relationships/image"/><Relationship Id="rId7" Target="../media/image20.jpg" Type="http://schemas.openxmlformats.org/officeDocument/2006/relationships/image"/><Relationship Id="rId8" Target="../media/image21.png" Type="http://schemas.openxmlformats.org/officeDocument/2006/relationships/image"/><Relationship Id="rId1" Target="../slideLayouts/slideLayout86.xml" Type="http://schemas.openxmlformats.org/officeDocument/2006/relationships/slideLayout"/><Relationship Id="rId9" Target="../notesSlides/notesSlide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82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1" Target="../slideLayouts/slideLayout82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3" Target="../media/image5.jpg" Type="http://schemas.openxmlformats.org/officeDocument/2006/relationships/image"/><Relationship Id="rId1" Target="../slideLayouts/slideLayout80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80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80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80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80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1" Target="../slideLayouts/slideLayout85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1" Target="../slideLayouts/slideLayout85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3.png" Type="http://schemas.openxmlformats.org/officeDocument/2006/relationships/image"/><Relationship Id="rId1" Target="../slideLayouts/slideLayout80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35F01433-F0A5-4226-927C-CC6845F1F3A8}">
                <a16:creationId xmlns:a16="http://schemas.microsoft.com/office/drawing/2010/main" id="{251063A6-1235-4C8F-845F-A5AE0E34BC81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3575" y="2708919"/>
            <a:ext cx="8424862" cy="576063"/>
          </a:xfrm>
        </p:spPr>
        <p:txBody>
          <a:bodyPr rtlCol="0"/>
          <a:lstStyle/>
          <a:p>
            <a:pPr/>
            <a:r>
              <a:rPr dirty="0" lang="en-US"/>
              <a:t>{</a:t>
            </a:r>
            <a:r>
              <a:rPr dirty="0" lang="en-US"/>
              <a:t>eng_lang</a:t>
            </a:r>
            <a:r>
              <a:rPr dirty="0" lang="en-US"/>
              <a:t>}</a:t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2">
            <a:extLst>
              <a:ext uri="{E7D5F172-06B0-44EA-AF57-53BFD05D2F7B}">
                <a16:creationId xmlns:a16="http://schemas.microsoft.com/office/drawing/2010/main" id="{57B20E2E-DD21-48E7-A339-CC5A281DDF4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792088"/>
          </a:xfrm>
        </p:spPr>
        <p:txBody>
          <a:bodyPr rtlCol="0"/>
          <a:lstStyle/>
          <a:p>
            <a:pPr/>
            <a:r>
              <a:rPr dirty="0" lang="en-US"/>
              <a:t>{</a:t>
            </a:r>
            <a:r>
              <a:rPr dirty="0" lang="en-US"/>
              <a:t>acs_course_eng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4" name="Text Placeholder 1">
            <a:extLst>
              <a:ext uri="{511AA359-1159-4D1F-94D7-CE2F7BFA61DF}">
                <a16:creationId xmlns:a16="http://schemas.microsoft.com/office/drawing/2010/main" id="{A84079AF-BB08-4B3C-AEA3-C0EA210A6880}"/>
              </a:ext>
            </a:extLst>
          </p:cNvPr>
          <p:cNvSpPr txBox="1"/>
          <p:nvPr/>
        </p:nvSpPr>
        <p:spPr>
          <a:xfrm rot="0">
            <a:off x="3239852" y="3765786"/>
            <a:ext cx="2772308" cy="576063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n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dirty="0" lang="en-US" sz="1200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2">
            <a:extLst>
              <a:ext uri="{5CC7BAA8-ED4C-42FA-97A7-3FB19CB425BD}">
                <a16:creationId xmlns:a16="http://schemas.microsoft.com/office/drawing/2010/main" id="{21ED5868-CB34-4742-A7C8-28D46874F9D6}"/>
              </a:ext>
            </a:extLst>
          </p:cNvPr>
          <p:cNvSpPr txBox="1"/>
          <p:nvPr/>
        </p:nvSpPr>
        <p:spPr>
          <a:xfrm rot="0">
            <a:off x="1691681" y="3429000"/>
            <a:ext cx="6336704" cy="504056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j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b="0" dirty="0" lang="pt-BR" sz="1600">
                <a:latin typeface="+mj-lt"/>
              </a:rPr>
              <a:t>ACS(BL)(Exp)-PP-01, Ver 1.08, Rev 08, 09-02-2023</a:t>
            </a:r>
            <a:endParaRPr b="0" dirty="0" lang="pt-BR" sz="1600">
              <a:latin typeface="+mj-lt"/>
            </a:endParaRPr>
          </a:p>
        </p:txBody>
      </p:sp>
      <p:sp>
        <p:nvSpPr>
          <p:cNvPr id="6" name="Rectangle 7">
            <a:extLst>
              <a:ext uri="{453B7A80-9DB5-4997-BE05-512169C665B4}">
                <a16:creationId xmlns:a16="http://schemas.microsoft.com/office/drawing/2010/main" id="{6D39755B-6BD3-413E-89DF-48F5B5F2DB51}"/>
              </a:ext>
            </a:extLst>
          </p:cNvPr>
          <p:cNvSpPr/>
          <p:nvPr/>
        </p:nvSpPr>
        <p:spPr>
          <a:xfrm rot="0">
            <a:off x="2987824" y="3933056"/>
            <a:ext cx="4185760" cy="369332"/>
          </a:xfrm>
          <a:prstGeom prst="rect">
            <a:avLst/>
          </a:prstGeom>
        </p:spPr>
        <p:txBody>
          <a:bodyPr rtlCol="0" vert="horz" wrap="none">
            <a:spAutoFit/>
          </a:bodyPr>
          <a:lstStyle/>
          <a:p>
            <a:pPr/>
            <a:r>
              <a:rPr dirty="0" lang="en-US"/>
              <a:t>Competency Code</a:t>
            </a:r>
            <a:r>
              <a:rPr dirty="0" lang="en-US"/>
              <a:t>:{</a:t>
            </a:r>
            <a:r>
              <a:rPr dirty="0" lang="en-US"/>
              <a:t>c</a:t>
            </a:r>
            <a:r>
              <a:rPr dirty="0" lang="en-US"/>
              <a:t>ompetency_code</a:t>
            </a:r>
            <a:r>
              <a:rPr dirty="0" lang="en-US"/>
              <a:t>}</a:t>
            </a:r>
            <a:endParaRPr dirty="0" lang="en-US"/>
          </a:p>
        </p:txBody>
      </p:sp>
    </p:spTree>
    <p:extLst>
      <p:ext uri="{6AEAC443-8076-4A3D-81CF-24DB5636CD80}">
        <p14:creationId xmlns:p14="http://schemas.microsoft.com/office/powerpoint/2010/main" val="1689186836924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AE6AC4A5-7C7C-4B7A-B787-A921F3A4F6D9}">
                <a16:creationId xmlns:a16="http://schemas.microsoft.com/office/drawing/2010/main" id="{E7BA138D-FCBB-48A2-981B-3F84E9C93169}"/>
              </a:ext>
            </a:extLst>
          </p:cNvPr>
          <p:cNvSpPr txBox="1"/>
          <p:nvPr/>
        </p:nvSpPr>
        <p:spPr>
          <a:xfrm rot="0">
            <a:off x="696943" y="1628800"/>
            <a:ext cx="293895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computer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471623F8-C48D-4FD8-BA61-66059A621041}">
                <a16:creationId xmlns:a16="http://schemas.microsoft.com/office/drawing/2010/main" id="{19261FEC-1193-47C4-A3B3-B49E00664257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Rectangle 9">
            <a:extLst>
              <a:ext uri="{7D057429-35AE-4EB8-9128-D54B04C05BF9}">
                <a16:creationId xmlns:a16="http://schemas.microsoft.com/office/drawing/2010/main" id="{345D265A-489C-4FB6-BA9A-247A3A962CB1}"/>
              </a:ext>
            </a:extLst>
          </p:cNvPr>
          <p:cNvSpPr/>
          <p:nvPr/>
        </p:nvSpPr>
        <p:spPr>
          <a:xfrm rot="0">
            <a:off x="426375" y="2170785"/>
            <a:ext cx="2859445" cy="69549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11">
            <a:extLst>
              <a:ext uri="{77692D7F-5CF3-438A-ADC4-8195680A7DA6}">
                <a16:creationId xmlns:a16="http://schemas.microsoft.com/office/drawing/2010/main" id="{1E2C7F61-5F79-40A4-BC4F-23E3EE4BFBD4}"/>
              </a:ext>
            </a:extLst>
          </p:cNvPr>
          <p:cNvCxnSpPr/>
          <p:nvPr/>
        </p:nvCxnSpPr>
        <p:spPr>
          <a:xfrm flipH="true" rot="0">
            <a:off x="721376" y="2875629"/>
            <a:ext cx="178216" cy="35826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5">
            <a:extLst>
              <a:ext uri="{259BF757-2810-4367-BAD9-4030DB1F2AE4}">
                <a16:creationId xmlns:a16="http://schemas.microsoft.com/office/drawing/2010/main" id="{F6963422-0A95-4D90-955E-DD09F45508DE}"/>
              </a:ext>
            </a:extLst>
          </p:cNvPr>
          <p:cNvSpPr/>
          <p:nvPr/>
        </p:nvSpPr>
        <p:spPr>
          <a:xfrm rot="0">
            <a:off x="229351" y="3233890"/>
            <a:ext cx="935183" cy="205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cxnSp>
        <p:nvCxnSpPr>
          <p:cNvPr id="7" name="Straight Arrow Connector 20">
            <a:extLst>
              <a:ext uri="{28F5E415-1873-40CD-85C9-B870DDBD9FAD}">
                <a16:creationId xmlns:a16="http://schemas.microsoft.com/office/drawing/2010/main" id="{C554E09F-74F5-46F0-9820-224051A35EC2}"/>
              </a:ext>
            </a:extLst>
          </p:cNvPr>
          <p:cNvCxnSpPr>
            <a:endCxn id="8" idx="4"/>
          </p:cNvCxnSpPr>
          <p:nvPr/>
        </p:nvCxnSpPr>
        <p:spPr>
          <a:xfrm flipV="true" rot="0">
            <a:off x="3131840" y="3602360"/>
            <a:ext cx="287331" cy="193374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21">
            <a:extLst>
              <a:ext uri="{68296AA4-D93A-41B1-B6A5-D81C891EDF48}">
                <a16:creationId xmlns:a16="http://schemas.microsoft.com/office/drawing/2010/main" id="{68834CAE-C836-4268-8744-F4345F4AFC36}"/>
              </a:ext>
            </a:extLst>
          </p:cNvPr>
          <p:cNvSpPr/>
          <p:nvPr/>
        </p:nvSpPr>
        <p:spPr>
          <a:xfrm rot="0">
            <a:off x="3304871" y="3391717"/>
            <a:ext cx="228601" cy="21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9" name="Rectangle 25">
            <a:extLst>
              <a:ext uri="{E813CD01-B515-4870-B68E-53A4257BAB07}">
                <a16:creationId xmlns:a16="http://schemas.microsoft.com/office/drawing/2010/main" id="{1C84665E-4C88-45DA-B960-0E43EA3AF2F7}"/>
              </a:ext>
            </a:extLst>
          </p:cNvPr>
          <p:cNvSpPr/>
          <p:nvPr/>
        </p:nvSpPr>
        <p:spPr>
          <a:xfrm rot="0">
            <a:off x="502048" y="5536104"/>
            <a:ext cx="3318164" cy="48518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“Login”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30">
            <a:extLst>
              <a:ext uri="{28E6CB53-DF75-4F35-92EA-5950E4975122}">
                <a16:creationId xmlns:a16="http://schemas.microsoft.com/office/drawing/2010/main" id="{B021F99E-F513-4CB3-8ED4-7A4914366C21}"/>
              </a:ext>
            </a:extLst>
          </p:cNvPr>
          <p:cNvCxnSpPr/>
          <p:nvPr/>
        </p:nvCxnSpPr>
        <p:spPr>
          <a:xfrm rot="0">
            <a:off x="4471698" y="1586573"/>
            <a:ext cx="24655" cy="4794755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1">
            <a:extLst>
              <a:ext uri="{B4C19C6A-D605-4CE4-8849-1A1EB774FAD3}">
                <a16:creationId xmlns:a16="http://schemas.microsoft.com/office/drawing/2010/main" id="{CCF0421E-1A6A-4AED-B5AB-EE9D891F9A36}"/>
              </a:ext>
            </a:extLst>
          </p:cNvPr>
          <p:cNvSpPr txBox="1"/>
          <p:nvPr/>
        </p:nvSpPr>
        <p:spPr>
          <a:xfrm rot="0">
            <a:off x="5046465" y="1514565"/>
            <a:ext cx="2965189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mobile phone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2" name="Straight Arrow Connector 32">
            <a:extLst>
              <a:ext uri="{5BBFAF03-61AA-45C7-AB09-E5EF9A1F464F}">
                <a16:creationId xmlns:a16="http://schemas.microsoft.com/office/drawing/2010/main" id="{77CF4E0C-0425-4422-A412-902111FC13D7}"/>
              </a:ext>
            </a:extLst>
          </p:cNvPr>
          <p:cNvCxnSpPr>
            <a:endCxn id="13" idx="0"/>
          </p:cNvCxnSpPr>
          <p:nvPr/>
        </p:nvCxnSpPr>
        <p:spPr>
          <a:xfrm rot="0">
            <a:off x="5698852" y="2626097"/>
            <a:ext cx="222137" cy="40573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3">
            <a:extLst>
              <a:ext uri="{527F2EE5-53D8-415A-BCDA-16C82E1F7C4A}">
                <a16:creationId xmlns:a16="http://schemas.microsoft.com/office/drawing/2010/main" id="{532FF995-4C5C-4074-80E2-46B1A90FDADF}"/>
              </a:ext>
            </a:extLst>
          </p:cNvPr>
          <p:cNvSpPr/>
          <p:nvPr/>
        </p:nvSpPr>
        <p:spPr>
          <a:xfrm rot="0">
            <a:off x="5363861" y="3031833"/>
            <a:ext cx="1114254" cy="272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4" name="Rectangle 34">
            <a:extLst>
              <a:ext uri="{AC9602BA-A00C-463A-949B-557D74DB0588}">
                <a16:creationId xmlns:a16="http://schemas.microsoft.com/office/drawing/2010/main" id="{FAC4C053-ACC4-4CB1-830D-BA3B02D170E9}"/>
              </a:ext>
            </a:extLst>
          </p:cNvPr>
          <p:cNvSpPr/>
          <p:nvPr/>
        </p:nvSpPr>
        <p:spPr>
          <a:xfrm rot="0">
            <a:off x="4585810" y="1988840"/>
            <a:ext cx="2965215" cy="6450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5" name="Rectangle 38">
            <a:extLst>
              <a:ext uri="{3B4AD748-AFD3-451D-809B-23289972154D}">
                <a16:creationId xmlns:a16="http://schemas.microsoft.com/office/drawing/2010/main" id="{0D014D40-14CC-478B-9E34-8F54FACD6949}"/>
              </a:ext>
            </a:extLst>
          </p:cNvPr>
          <p:cNvSpPr/>
          <p:nvPr/>
        </p:nvSpPr>
        <p:spPr>
          <a:xfrm rot="0">
            <a:off x="7047147" y="2780928"/>
            <a:ext cx="1921245" cy="58821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1a- click here, scroll down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39">
            <a:extLst>
              <a:ext uri="{A35ECBC0-876B-4C18-82D6-D7464E9D9689}">
                <a16:creationId xmlns:a16="http://schemas.microsoft.com/office/drawing/2010/main" id="{4826B1CA-F6DB-4674-B0A6-62C2B2BA3C26}"/>
              </a:ext>
            </a:extLst>
          </p:cNvPr>
          <p:cNvCxnSpPr>
            <a:stCxn id="15" idx="1"/>
          </p:cNvCxnSpPr>
          <p:nvPr/>
        </p:nvCxnSpPr>
        <p:spPr>
          <a:xfrm flipH="true" rot="0">
            <a:off x="6813106" y="3075037"/>
            <a:ext cx="234040" cy="354915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0">
            <a:extLst>
              <a:ext uri="{5667DAE4-9FB2-48F8-9FF8-811A6327C0F2}">
                <a16:creationId xmlns:a16="http://schemas.microsoft.com/office/drawing/2010/main" id="{39AB2929-71B6-446E-8D4E-9A8BFF1B8007}"/>
              </a:ext>
            </a:extLst>
          </p:cNvPr>
          <p:cNvSpPr/>
          <p:nvPr/>
        </p:nvSpPr>
        <p:spPr>
          <a:xfrm rot="0">
            <a:off x="6535880" y="3391717"/>
            <a:ext cx="329150" cy="193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8" name="Rectangle 46">
            <a:extLst>
              <a:ext uri="{3B3D52BB-2AA5-4BFE-BED1-0DA408ACED57}">
                <a16:creationId xmlns:a16="http://schemas.microsoft.com/office/drawing/2010/main" id="{9D22CDFD-C8DE-4F16-82C1-15671A3C250C}"/>
              </a:ext>
            </a:extLst>
          </p:cNvPr>
          <p:cNvSpPr/>
          <p:nvPr/>
        </p:nvSpPr>
        <p:spPr>
          <a:xfrm rot="0">
            <a:off x="7289314" y="4221598"/>
            <a:ext cx="1570204" cy="693134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login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9" name="Oval 48">
            <a:extLst>
              <a:ext uri="{1078D970-F400-47BB-A4ED-6C5A35055200}">
                <a16:creationId xmlns:a16="http://schemas.microsoft.com/office/drawing/2010/main" id="{C593751B-7796-449C-9B06-2DCEC5A5F02A}"/>
              </a:ext>
            </a:extLst>
          </p:cNvPr>
          <p:cNvSpPr/>
          <p:nvPr/>
        </p:nvSpPr>
        <p:spPr>
          <a:xfrm rot="0">
            <a:off x="5397996" y="5623214"/>
            <a:ext cx="415922" cy="200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20" name="Rectangle 24">
            <a:extLst>
              <a:ext uri="{ADA3C493-25C4-4780-95CA-04A155E36281}">
                <a16:creationId xmlns:a16="http://schemas.microsoft.com/office/drawing/2010/main" id="{D9E11F9D-46F7-4632-89EB-0A91EBC5C4C0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  <p:pic>
        <p:nvPicPr>
          <p:cNvPr descr="{login_img}" id="21" name="img1" title="{login_img}">
            <a:extLst>
              <a:ext uri="{2C826ECF-C880-4F77-A00F-5AA3BAFC8A0A}">
                <a16:creationId xmlns:a16="http://schemas.microsoft.com/office/drawing/2010/main" id="{CDDD1EA7-0739-41C6-A471-80B368FB70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173736" y="3246120"/>
            <a:ext cx="4187952" cy="1792224"/>
          </a:xfrm>
          <a:prstGeom prst="rect">
            <a:avLst/>
          </a:prstGeom>
          <a:noFill/>
        </p:spPr>
      </p:pic>
      <p:pic>
        <p:nvPicPr>
          <p:cNvPr descr="{login_img1}" id="22" name="img1" title="{login_img1}">
            <a:extLst>
              <a:ext uri="{2E4615A7-3B16-49B5-BD70-0A54ABC7AC27}">
                <a16:creationId xmlns:a16="http://schemas.microsoft.com/office/drawing/2010/main" id="{95366BB5-B292-4903-81B1-9812A0B6FC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01768" y="3063239"/>
            <a:ext cx="1810512" cy="1444752"/>
          </a:xfrm>
          <a:prstGeom prst="rect">
            <a:avLst/>
          </a:prstGeom>
          <a:noFill/>
        </p:spPr>
      </p:pic>
      <p:pic>
        <p:nvPicPr>
          <p:cNvPr descr="{login_img2}" id="23" name="img1" title="{login_img2}">
            <a:extLst>
              <a:ext uri="{FD8F3BA2-1BD3-4A41-A5DA-F88C5A04CB15}">
                <a16:creationId xmlns:a16="http://schemas.microsoft.com/office/drawing/2010/main" id="{C41FE607-8CCD-4186-AEBC-8DC181201C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77871" y="4919471"/>
            <a:ext cx="2020824" cy="1325880"/>
          </a:xfrm>
          <a:prstGeom prst="rect">
            <a:avLst/>
          </a:prstGeom>
          <a:noFill/>
        </p:spPr>
      </p:pic>
    </p:spTree>
    <p:extLst>
      <p:ext uri="{C8D0A596-8675-4DF8-A517-372B234E0B7C}">
        <p14:creationId xmlns:p14="http://schemas.microsoft.com/office/powerpoint/2010/main" val="168918683694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1"/>
      <p:bldP animBg="1" grpId="1" spid="22"/>
      <p:bldP animBg="1" grpId="2" spid="23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E59528FE-B471-4DD6-8EC0-49C5AACD4EF9}">
                <a16:creationId xmlns:a16="http://schemas.microsoft.com/office/drawing/2010/main" id="{5657CFF1-6D6C-4965-BFE7-1C1EE8167B5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80971" y="2166235"/>
            <a:ext cx="4401693" cy="4084674"/>
          </a:xfrm>
          <a:prstGeom prst="rect">
            <a:avLst/>
          </a:prstGeom>
          <a:noFill/>
        </p:spPr>
      </p:pic>
      <p:sp>
        <p:nvSpPr>
          <p:cNvPr id="3" name="Rectangle 5">
            <a:extLst>
              <a:ext uri="{3F10828F-21DE-4F60-B7A4-2FE85C1B9D01}">
                <a16:creationId xmlns:a16="http://schemas.microsoft.com/office/drawing/2010/main" id="{4169C557-A1A2-4679-A509-361299FCC7F8}"/>
              </a:ext>
            </a:extLst>
          </p:cNvPr>
          <p:cNvSpPr/>
          <p:nvPr/>
        </p:nvSpPr>
        <p:spPr>
          <a:xfrm rot="0">
            <a:off x="307109" y="1587598"/>
            <a:ext cx="1879871" cy="141497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3- click “Blended Learning- Student” from the list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6">
            <a:extLst>
              <a:ext uri="{A5D59E52-788D-4D37-99E9-ECC60805D206}">
                <a16:creationId xmlns:a16="http://schemas.microsoft.com/office/drawing/2010/main" id="{06BB0794-21AF-4331-8F39-0920D3D5DF6D}"/>
              </a:ext>
            </a:extLst>
          </p:cNvPr>
          <p:cNvCxnSpPr/>
          <p:nvPr/>
        </p:nvCxnSpPr>
        <p:spPr>
          <a:xfrm rot="0">
            <a:off x="2186980" y="1701335"/>
            <a:ext cx="872851" cy="59375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0">
            <a:extLst>
              <a:ext uri="{51A2ADFE-F55D-442B-A213-F63F2B8945E0}">
                <a16:creationId xmlns:a16="http://schemas.microsoft.com/office/drawing/2010/main" id="{6F13D020-4B3D-417E-B8F6-0C19F8E22095}"/>
              </a:ext>
            </a:extLst>
          </p:cNvPr>
          <p:cNvSpPr/>
          <p:nvPr/>
        </p:nvSpPr>
        <p:spPr>
          <a:xfrm rot="0">
            <a:off x="5122570" y="1555284"/>
            <a:ext cx="2692747" cy="40430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4- write NRIC/FIN 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11">
            <a:extLst>
              <a:ext uri="{CBC80B90-9B0E-4D2C-AEFF-4B3E89C869B9}">
                <a16:creationId xmlns:a16="http://schemas.microsoft.com/office/drawing/2010/main" id="{40E0CD72-49D1-4AD1-9A35-9EC0FDE6E73B}"/>
              </a:ext>
            </a:extLst>
          </p:cNvPr>
          <p:cNvCxnSpPr/>
          <p:nvPr/>
        </p:nvCxnSpPr>
        <p:spPr>
          <a:xfrm flipH="true" rot="0">
            <a:off x="4572000" y="1974905"/>
            <a:ext cx="879298" cy="69937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4">
            <a:extLst>
              <a:ext uri="{EE8313B4-F320-46AD-BC68-BC8A8A68ACA3}">
                <a16:creationId xmlns:a16="http://schemas.microsoft.com/office/drawing/2010/main" id="{B2350EC2-8E07-4610-955A-24CE4F023BBE}"/>
              </a:ext>
            </a:extLst>
          </p:cNvPr>
          <p:cNvSpPr/>
          <p:nvPr/>
        </p:nvSpPr>
        <p:spPr>
          <a:xfrm rot="0">
            <a:off x="6547509" y="2135006"/>
            <a:ext cx="1647323" cy="689675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5- click here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15">
            <a:extLst>
              <a:ext uri="{FC8DFDDB-170D-4579-B462-9050143D443B}">
                <a16:creationId xmlns:a16="http://schemas.microsoft.com/office/drawing/2010/main" id="{222C1302-5D5A-47A2-8E40-6DD0E19B58A5}"/>
              </a:ext>
            </a:extLst>
          </p:cNvPr>
          <p:cNvCxnSpPr/>
          <p:nvPr/>
        </p:nvCxnSpPr>
        <p:spPr>
          <a:xfrm flipH="true" rot="0">
            <a:off x="6156176" y="2360356"/>
            <a:ext cx="391334" cy="296696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7">
            <a:extLst>
              <a:ext uri="{33DECCDE-93E7-4CDC-96DF-647E4E7C7EEE}">
                <a16:creationId xmlns:a16="http://schemas.microsoft.com/office/drawing/2010/main" id="{5AA24358-2749-4247-8A04-E36D5A8D94D9}"/>
              </a:ext>
            </a:extLst>
          </p:cNvPr>
          <p:cNvSpPr/>
          <p:nvPr/>
        </p:nvSpPr>
        <p:spPr>
          <a:xfrm rot="0">
            <a:off x="6547509" y="3000095"/>
            <a:ext cx="2330896" cy="1243152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6- Check course name and click “Go to My Page”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18">
            <a:extLst>
              <a:ext uri="{0D8BB0A5-28B4-4779-89D2-D31C101A14CA}">
                <a16:creationId xmlns:a16="http://schemas.microsoft.com/office/drawing/2010/main" id="{03AD3E11-5A8C-405B-A1E6-189761AF94B7}"/>
              </a:ext>
            </a:extLst>
          </p:cNvPr>
          <p:cNvCxnSpPr/>
          <p:nvPr/>
        </p:nvCxnSpPr>
        <p:spPr>
          <a:xfrm flipH="true" rot="0">
            <a:off x="4932039" y="3422648"/>
            <a:ext cx="1612216" cy="1431468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1">
            <a:extLst>
              <a:ext uri="{99F37BF8-71E5-4217-8318-1E8D379584FB}">
                <a16:creationId xmlns:a16="http://schemas.microsoft.com/office/drawing/2010/main" id="{37B31365-FCF6-4BF6-857B-255D032F8585}"/>
              </a:ext>
            </a:extLst>
          </p:cNvPr>
          <p:cNvCxnSpPr/>
          <p:nvPr/>
        </p:nvCxnSpPr>
        <p:spPr>
          <a:xfrm flipH="true" rot="0">
            <a:off x="6012160" y="3590277"/>
            <a:ext cx="562407" cy="140134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56172E64-8D3D-4705-838C-9D0F0D24ADB8}">
                <a16:creationId xmlns:a16="http://schemas.microsoft.com/office/drawing/2010/main" id="{28604D8A-B249-4FF6-B5D1-41731CFDF2B7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ectangle 13">
            <a:extLst>
              <a:ext uri="{FA1266F7-E61B-4F73-949C-E0FA343A7DB6}">
                <a16:creationId xmlns:a16="http://schemas.microsoft.com/office/drawing/2010/main" id="{90CD86F2-AC72-4F03-8578-A1B7FAE27D21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</p:spTree>
    <p:extLst>
      <p:ext uri="{73DE0236-D46C-4A80-8241-6C58434AD3A7}">
        <p14:creationId xmlns:p14="http://schemas.microsoft.com/office/powerpoint/2010/main" val="1689186836950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>
            <a:extLst>
              <a:ext uri="{078A4C33-D517-4733-91D1-A33CBC066F56}">
                <a16:creationId xmlns:a16="http://schemas.microsoft.com/office/drawing/2010/main" id="{A8234FEF-2192-4635-B526-475B3FDB2B8E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252520" cy="6858000"/>
          </a:xfrm>
          <a:prstGeom prst="rect">
            <a:avLst/>
          </a:prstGeom>
          <a:noFill/>
        </p:spPr>
      </p:pic>
      <p:sp>
        <p:nvSpPr>
          <p:cNvPr id="3" name="Rounded Rectangle 18">
            <a:extLst>
              <a:ext uri="{DBB9F731-2ADE-4ABC-A367-92C8C10B3D73}">
                <a16:creationId xmlns:a16="http://schemas.microsoft.com/office/drawing/2010/main" id="{F887C5A1-3A76-46CF-942B-55CF0DBE94A1}"/>
              </a:ext>
            </a:extLst>
          </p:cNvPr>
          <p:cNvSpPr/>
          <p:nvPr/>
        </p:nvSpPr>
        <p:spPr>
          <a:xfrm rot="0">
            <a:off x="197785" y="868961"/>
            <a:ext cx="8708411" cy="271048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IN" sz="135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IN" sz="1350">
                <a:solidFill>
                  <a:srgbClr val="ff0000"/>
                </a:solidFill>
                <a:latin typeface="Arial"/>
              </a:rPr>
              <a:t>   </a:t>
            </a:r>
          </a:p>
          <a:p>
            <a:pPr/>
            <a:r>
              <a:rPr b="1" dirty="0" lang="en-IN" sz="1350" u="sng">
                <a:solidFill>
                  <a:srgbClr val="ff0000"/>
                </a:solidFill>
                <a:latin typeface="Arial"/>
              </a:rPr>
              <a:t>Go to Teacher-SSTM  </a:t>
            </a:r>
            <a:endParaRPr b="1" dirty="0" lang="en-IN" sz="1350" u="sng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Round Diagonal Corner Rectangle 4">
            <a:extLst>
              <a:ext uri="{382E49D3-93FA-43DE-985C-F36BFCF9ED27}">
                <a16:creationId xmlns:a16="http://schemas.microsoft.com/office/drawing/2010/main" id="{2A7BFA99-4F43-4967-A6FC-EA4475FEC313}"/>
              </a:ext>
            </a:extLst>
          </p:cNvPr>
          <p:cNvSpPr/>
          <p:nvPr/>
        </p:nvSpPr>
        <p:spPr>
          <a:xfrm rot="0">
            <a:off x="2353365" y="60158"/>
            <a:ext cx="5758984" cy="381038"/>
          </a:xfrm>
          <a:prstGeom prst="round2DiagRect">
            <a:avLst/>
          </a:prstGeom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sp>
        <p:nvSpPr>
          <p:cNvPr id="5" name="TextBox 3">
            <a:extLst>
              <a:ext uri="{D2CE6BAB-AE05-4652-BDCD-04CEAEB467AD}">
                <a16:creationId xmlns:a16="http://schemas.microsoft.com/office/drawing/2010/main" id="{45DCBA45-FA76-4E47-A39E-02E74E58BDAB}"/>
              </a:ext>
            </a:extLst>
          </p:cNvPr>
          <p:cNvSpPr txBox="1"/>
          <p:nvPr/>
        </p:nvSpPr>
        <p:spPr>
          <a:xfrm rot="0">
            <a:off x="2278090" y="48713"/>
            <a:ext cx="5930434" cy="415498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100">
                <a:solidFill>
                  <a:schemeClr val="bg1"/>
                </a:solidFill>
                <a:latin typeface="+mj-lt"/>
              </a:rPr>
              <a:t>Launch “RA and SWP” from SSTM</a:t>
            </a:r>
            <a:endParaRPr b="1" dirty="0" lang="en-US" sz="2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ubtitle 2">
            <a:extLst>
              <a:ext uri="{4315D031-91E2-4FED-BF67-3FA9196BD8BA}">
                <a16:creationId xmlns:a16="http://schemas.microsoft.com/office/drawing/2010/main" id="{B8145643-288E-4B41-B05B-01CC940957C6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2353365" y="483031"/>
            <a:ext cx="5771062" cy="277300"/>
          </a:xfrm>
        </p:spPr>
        <p:txBody>
          <a:bodyPr rtlCol="0" vert="horz">
            <a:noAutofit/>
          </a:bodyPr>
          <a:lstStyle/>
          <a:p>
            <a:pPr/>
            <a:r>
              <a:rPr b="1" dirty="0" lang="en-IN" sz="1800">
                <a:solidFill>
                  <a:schemeClr val="tx1"/>
                </a:solidFill>
                <a:effectLst>
                  <a:outerShdw blurRad="38100" dir="2700000" dist="38100">
                    <a:srgbClr val="000000">
                      <a:alpha val="43137"/>
                    </a:srgbClr>
                  </a:outerShdw>
                </a:effectLst>
                <a:latin typeface="Roboto"/>
              </a:rPr>
              <a:t>Trainer to brief RA and SWP to Trainees (RA/SWP)</a:t>
            </a:r>
            <a:endParaRPr b="1" dirty="0" lang="en-IN" sz="1800">
              <a:solidFill>
                <a:schemeClr val="tx1"/>
              </a:solidFill>
              <a:effectLst>
                <a:outerShdw blurRad="38100" dir="2700000" dist="38100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7" name="Picture 8">
            <a:extLst>
              <a:ext uri="{98FA7720-5E41-4967-B002-B1497CC01E8F}">
                <a16:creationId xmlns:a16="http://schemas.microsoft.com/office/drawing/2010/main" id="{1A8CD6C2-F90B-4914-9FD2-72A4F13AC79B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1943" y="77598"/>
            <a:ext cx="1894205" cy="570659"/>
          </a:xfrm>
          <a:prstGeom prst="rect">
            <a:avLst/>
          </a:prstGeom>
          <a:noFill/>
        </p:spPr>
      </p:pic>
      <p:sp>
        <p:nvSpPr>
          <p:cNvPr id="8" name="TextBox 15">
            <a:extLst>
              <a:ext uri="{E807967D-50A1-4B9C-A88C-4AF1D3662418}">
                <a16:creationId xmlns:a16="http://schemas.microsoft.com/office/drawing/2010/main" id="{29B948A4-777A-419D-8E5A-7056291F9915}"/>
              </a:ext>
            </a:extLst>
          </p:cNvPr>
          <p:cNvSpPr txBox="1"/>
          <p:nvPr/>
        </p:nvSpPr>
        <p:spPr>
          <a:xfrm rot="0">
            <a:off x="407312" y="2591491"/>
            <a:ext cx="3876655" cy="1015663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Click “RA/SWP” tab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Course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Batch ID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Send Notification to all Students after briefing.</a:t>
            </a:r>
          </a:p>
          <a:p>
            <a:pPr/>
            <a:r>
              <a:rPr dirty="0" lang="en-IN" sz="1200"/>
              <a:t/>
            </a:r>
            <a:endParaRPr dirty="0" lang="en-IN" sz="1200"/>
          </a:p>
        </p:txBody>
      </p:sp>
      <p:sp>
        <p:nvSpPr>
          <p:cNvPr id="9" name="Rounded Rectangle 17">
            <a:extLst>
              <a:ext uri="{E02BEBDF-0755-4C17-A7ED-A0DE7C2D3B50}">
                <a16:creationId xmlns:a16="http://schemas.microsoft.com/office/drawing/2010/main" id="{E24A10C9-7624-4712-97B2-05D12251F71A}"/>
              </a:ext>
            </a:extLst>
          </p:cNvPr>
          <p:cNvSpPr/>
          <p:nvPr/>
        </p:nvSpPr>
        <p:spPr>
          <a:xfrm rot="0">
            <a:off x="280968" y="3821308"/>
            <a:ext cx="8724365" cy="27942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pic>
        <p:nvPicPr>
          <p:cNvPr id="10" name="Picture 9">
            <a:extLst>
              <a:ext uri="{508F4881-AF51-4D4A-B3E2-39ECAF3EB6AC}">
                <a16:creationId xmlns:a16="http://schemas.microsoft.com/office/drawing/2010/main" id="{45028D1B-47FB-49A1-8495-265B9CB46633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3115" l="4572" r="25533" t="9902"/>
          <a:stretch>
            <a:fillRect/>
          </a:stretch>
        </p:blipFill>
        <p:spPr>
          <a:xfrm rot="0">
            <a:off x="7703827" y="1008523"/>
            <a:ext cx="1244858" cy="1841041"/>
          </a:xfrm>
          <a:prstGeom prst="rect">
            <a:avLst/>
          </a:prstGeom>
          <a:noFill/>
        </p:spPr>
      </p:pic>
      <p:pic>
        <p:nvPicPr>
          <p:cNvPr id="11" name="Picture 16">
            <a:extLst>
              <a:ext uri="{A979D6E3-B304-4261-A766-CF8DFECB1A9E}">
                <a16:creationId xmlns:a16="http://schemas.microsoft.com/office/drawing/2010/main" id="{D50A7D19-C6DC-4668-AEBC-6E8A484E2923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0107" y="4180390"/>
            <a:ext cx="1518056" cy="1844799"/>
          </a:xfrm>
          <a:prstGeom prst="rect">
            <a:avLst/>
          </a:prstGeom>
          <a:noFill/>
        </p:spPr>
      </p:pic>
      <p:sp>
        <p:nvSpPr>
          <p:cNvPr id="12" name="TextBox 20">
            <a:extLst>
              <a:ext uri="{B2159798-D107-4C70-9132-11E956447638}">
                <a16:creationId xmlns:a16="http://schemas.microsoft.com/office/drawing/2010/main" id="{7D59243F-6867-4C89-AF50-626F2268BC6E}"/>
              </a:ext>
            </a:extLst>
          </p:cNvPr>
          <p:cNvSpPr txBox="1"/>
          <p:nvPr/>
        </p:nvSpPr>
        <p:spPr>
          <a:xfrm rot="0">
            <a:off x="5727798" y="4143587"/>
            <a:ext cx="3178398" cy="181588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SG" sz="1400">
                <a:latin typeface="+mj-lt"/>
              </a:rPr>
              <a:t>Student will receive </a:t>
            </a:r>
          </a:p>
          <a:p>
            <a:pPr/>
            <a:r>
              <a:rPr b="1" dirty="0" lang="en-SG" sz="1400">
                <a:latin typeface="+mj-lt"/>
              </a:rPr>
              <a:t>E-mail or SMS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Risk Assessment and Safe Procedure Acknowledgement Form</a:t>
            </a:r>
            <a:r>
              <a:rPr b="1" dirty="0" lang="en-SG" sz="1400">
                <a:latin typeface="+mj-lt"/>
              </a:rPr>
              <a:t>” </a:t>
            </a:r>
          </a:p>
          <a:p>
            <a:pPr/>
            <a:r>
              <a:rPr b="1" dirty="0" lang="en-SG" sz="1400">
                <a:latin typeface="+mj-lt"/>
              </a:rPr>
              <a:t>link, Student will have to </a:t>
            </a:r>
          </a:p>
          <a:p>
            <a:pPr/>
            <a:r>
              <a:rPr b="1" dirty="0" lang="en-SG" sz="1400">
                <a:latin typeface="+mj-lt"/>
              </a:rPr>
              <a:t>click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Link</a:t>
            </a:r>
            <a:r>
              <a:rPr b="1" dirty="0" lang="en-SG" sz="1400">
                <a:latin typeface="+mj-lt"/>
              </a:rPr>
              <a:t>” and acknowledge that they have attended the briefing and click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Submit</a:t>
            </a:r>
            <a:r>
              <a:rPr b="1" dirty="0" lang="en-SG" sz="1400">
                <a:latin typeface="+mj-lt"/>
              </a:rPr>
              <a:t>”</a:t>
            </a:r>
            <a:endParaRPr b="1" dirty="0" lang="en-SG" sz="1400">
              <a:latin typeface="+mj-lt"/>
            </a:endParaRPr>
          </a:p>
        </p:txBody>
      </p:sp>
      <p:sp>
        <p:nvSpPr>
          <p:cNvPr id="13" name="Rectangle 22">
            <a:extLst>
              <a:ext uri="{3E90CD71-EB9B-4AF6-9A6C-DD51AD790E03}">
                <a16:creationId xmlns:a16="http://schemas.microsoft.com/office/drawing/2010/main" id="{61442077-3314-449A-A3FB-3D26C03B9708}"/>
              </a:ext>
            </a:extLst>
          </p:cNvPr>
          <p:cNvSpPr/>
          <p:nvPr/>
        </p:nvSpPr>
        <p:spPr>
          <a:xfrm rot="0">
            <a:off x="342671" y="952845"/>
            <a:ext cx="3492827" cy="1384995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Dear Trainer, Please brief practical RA/SWP to Students before lunch time. 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/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System will lock the next session  attendance, if you are not done so.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Thank you </a:t>
            </a:r>
            <a:endParaRPr b="1" dirty="0" lang="en-IN" sz="1400">
              <a:solidFill>
                <a:srgbClr val="7030a0"/>
              </a:solidFill>
              <a:latin typeface="Arial"/>
            </a:endParaRPr>
          </a:p>
        </p:txBody>
      </p:sp>
      <p:cxnSp>
        <p:nvCxnSpPr>
          <p:cNvPr id="14" name="Straight Arrow Connector 29">
            <a:extLst>
              <a:ext uri="{6AEC58AE-E7A6-4526-98BC-DE51AE74491A}">
                <a16:creationId xmlns:a16="http://schemas.microsoft.com/office/drawing/2010/main" id="{E1C7AC5E-97BE-4294-A32B-16DA7C3542B1}"/>
              </a:ext>
            </a:extLst>
          </p:cNvPr>
          <p:cNvCxnSpPr/>
          <p:nvPr/>
        </p:nvCxnSpPr>
        <p:spPr>
          <a:xfrm rot="0">
            <a:off x="578032" y="3717032"/>
            <a:ext cx="8115300" cy="0"/>
          </a:xfrm>
          <a:prstGeom prst="line">
            <a:avLst/>
          </a:prstGeom>
          <a:ln w="28575"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2">
            <a:extLst>
              <a:ext uri="{6EDE7450-8014-4C6E-8AA9-05D83D461B16}">
                <a16:creationId xmlns:a16="http://schemas.microsoft.com/office/drawing/2010/main" id="{E3D86909-36CE-46A0-9968-27E8BE5A0F23}"/>
              </a:ext>
            </a:extLst>
          </p:cNvPr>
          <p:cNvSpPr txBox="1"/>
          <p:nvPr/>
        </p:nvSpPr>
        <p:spPr>
          <a:xfrm rot="0">
            <a:off x="3426202" y="2549951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1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6" name="TextBox 33">
            <a:extLst>
              <a:ext uri="{7475A3B1-D10F-4AEA-9B51-C6265FEF25AD}">
                <a16:creationId xmlns:a16="http://schemas.microsoft.com/office/drawing/2010/main" id="{D57B24B0-273D-4F4B-84C5-B5B7F3478B7F}"/>
              </a:ext>
            </a:extLst>
          </p:cNvPr>
          <p:cNvSpPr txBox="1"/>
          <p:nvPr/>
        </p:nvSpPr>
        <p:spPr>
          <a:xfrm rot="0">
            <a:off x="3473516" y="2914994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2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7" name="Subtitle 2">
            <a:extLst>
              <a:ext uri="{D5A0A1D4-3BBE-4C78-8206-E49EA0A69239}">
                <a16:creationId xmlns:a16="http://schemas.microsoft.com/office/drawing/2010/main" id="{07F1BBA6-56C5-48F8-98C9-92EF37DD26CD}"/>
              </a:ext>
            </a:extLst>
          </p:cNvPr>
          <p:cNvSpPr txBox="1"/>
          <p:nvPr/>
        </p:nvSpPr>
        <p:spPr>
          <a:xfrm rot="0">
            <a:off x="4053370" y="6653364"/>
            <a:ext cx="2102806" cy="313264"/>
          </a:xfrm>
          <a:prstGeom prst="rect">
            <a:avLst/>
          </a:prstGeom>
        </p:spPr>
        <p:txBody>
          <a:bodyPr bIns="34290" lIns="68580" rIns="68580" rtlCol="0" tIns="34290" vert="horz">
            <a:noAutofit/>
          </a:bodyPr>
          <a:lstStyle>
            <a:lvl1pPr algn="ctr" indent="0" lvl="0" marL="0" rtl="false">
              <a:lnSpc>
                <a:spcPct val="90000"/>
              </a:lnSpc>
              <a:spcBef>
                <a:spcPts val="1000"/>
              </a:spcBef>
              <a:buFont typeface="Arial"/>
              <a:buNone/>
              <a:defRPr dirty="0" lang="en-US" sz="2400">
                <a:solidFill>
                  <a:schemeClr val="tx1"/>
                </a:solidFill>
                <a:latin typeface="+mn-lt"/>
              </a:defRPr>
            </a:lvl1pPr>
            <a:lvl2pPr algn="ctr" indent="0" lvl="1" marL="457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2000">
                <a:solidFill>
                  <a:schemeClr val="tx1"/>
                </a:solidFill>
                <a:latin typeface="+mn-lt"/>
              </a:defRPr>
            </a:lvl2pPr>
            <a:lvl3pPr algn="ctr" indent="0" lvl="2" marL="914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800">
                <a:solidFill>
                  <a:schemeClr val="tx1"/>
                </a:solidFill>
                <a:latin typeface="+mn-lt"/>
              </a:defRPr>
            </a:lvl3pPr>
            <a:lvl4pPr algn="ctr" indent="0" lvl="3" marL="1371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4pPr>
            <a:lvl5pPr algn="ctr" indent="0" lvl="4" marL="18288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5pPr>
            <a:lvl6pPr algn="ctr" indent="0" lvl="5" marL="22860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6pPr>
            <a:lvl7pPr algn="ctr" indent="0" lvl="6" marL="2743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7pPr>
            <a:lvl8pPr algn="ctr" indent="0" lvl="7" marL="3200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8pPr>
            <a:lvl9pPr algn="ctr" indent="0" lvl="8" marL="3657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b="1" dirty="0" i="1" lang="en-IN" spc="225" sz="1050">
                <a:latin typeface="+mj-lt"/>
              </a:rPr>
              <a:t>www.eversafe.edu.sg</a:t>
            </a:r>
            <a:endParaRPr b="1" dirty="0" i="1" lang="en-IN" spc="225" sz="1050">
              <a:latin typeface="+mj-lt"/>
            </a:endParaRPr>
          </a:p>
        </p:txBody>
      </p:sp>
      <p:pic>
        <p:nvPicPr>
          <p:cNvPr id="18" name="Picture 2">
            <a:extLst>
              <a:ext uri="{2229D2E1-33E1-416B-A881-402BA8E812E8}">
                <a16:creationId xmlns:a16="http://schemas.microsoft.com/office/drawing/2010/main" id="{072D6A1F-B1A4-4DBC-AED2-549993E0AC93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53370" y="1009091"/>
            <a:ext cx="3644970" cy="2068872"/>
          </a:xfrm>
          <a:prstGeom prst="rect">
            <a:avLst/>
          </a:prstGeom>
          <a:noFill/>
          <a:ln/>
        </p:spPr>
      </p:pic>
      <p:pic>
        <p:nvPicPr>
          <p:cNvPr id="19" name="Picture 6">
            <a:extLst>
              <a:ext uri="{D5A87257-EC55-47A4-8E32-3EA599EDA2E1}">
                <a16:creationId xmlns:a16="http://schemas.microsoft.com/office/drawing/2010/main" id="{17B00D4D-F44F-481F-89FE-FDB7D00DA81F}"/>
              </a:ext>
            </a:extLst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59345" y="4006864"/>
            <a:ext cx="3632336" cy="23744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20" name="Picture 24">
            <a:extLst>
              <a:ext uri="{7C3EF121-FA08-46AA-8902-3435DEE38367}">
                <a16:creationId xmlns:a16="http://schemas.microsoft.com/office/drawing/2010/main" id="{AC8878EE-1538-4865-9097-AB9CCAB218E7}"/>
              </a:ext>
            </a:extLst>
          </p:cNvPr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6202" y="6236603"/>
            <a:ext cx="378244" cy="336472"/>
          </a:xfrm>
          <a:prstGeom prst="rect">
            <a:avLst/>
          </a:prstGeom>
          <a:noFill/>
        </p:spPr>
      </p:pic>
      <p:sp>
        <p:nvSpPr>
          <p:cNvPr id="21" name="Rectangle 25">
            <a:extLst>
              <a:ext uri="{9085ED2E-845B-4EA1-BC07-1867E7820987}">
                <a16:creationId xmlns:a16="http://schemas.microsoft.com/office/drawing/2010/main" id="{4D0057EE-4E8C-4D0D-B6F0-962EDEB57D53}"/>
              </a:ext>
            </a:extLst>
          </p:cNvPr>
          <p:cNvSpPr/>
          <p:nvPr/>
        </p:nvSpPr>
        <p:spPr>
          <a:xfrm rot="0">
            <a:off x="4062055" y="2153985"/>
            <a:ext cx="509945" cy="18385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</p:spTree>
    <p:extLst>
      <p:ext uri="{994DA205-00A6-4722-A51B-DCCBFD220E5E}">
        <p14:creationId xmlns:p14="http://schemas.microsoft.com/office/powerpoint/2010/main" val="1689186836953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36AC6D2-CE6E-4582-A222-089ACE96D32D}">
                <a16:creationId xmlns:a16="http://schemas.microsoft.com/office/drawing/2010/main" id="{EE1E3FEA-C50C-468D-B612-C252EC335D1B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70DA0ECE-ADC5-4826-8790-8D99D78E4FBF}" type="slidenum"/>
            <a:endParaRPr dirty="0" lang="en-US"/>
          </a:p>
        </p:txBody>
      </p:sp>
      <p:sp>
        <p:nvSpPr>
          <p:cNvPr id="3" name="Rounded Rectangle 3">
            <a:extLst>
              <a:ext uri="{810E902B-75CE-4E54-9DDD-ABCE0AF3BDFB}">
                <a16:creationId xmlns:a16="http://schemas.microsoft.com/office/drawing/2010/main" id="{C6C0FC65-825B-4898-A109-1B4F82C41493}"/>
              </a:ext>
            </a:extLst>
          </p:cNvPr>
          <p:cNvSpPr/>
          <p:nvPr/>
        </p:nvSpPr>
        <p:spPr>
          <a:xfrm rot="0">
            <a:off x="207640" y="76200"/>
            <a:ext cx="8839200" cy="1325738"/>
          </a:xfrm>
          <a:prstGeom prst="roundRect">
            <a:avLst/>
          </a:prstGeom>
          <a:solidFill>
            <a:srgbClr val="00ccf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3200">
                <a:solidFill>
                  <a:schemeClr val="tx1"/>
                </a:solidFill>
                <a:latin typeface="+mn-lt"/>
              </a:rPr>
              <a:t>Importance of Wearing PPE During Practical Training Sessions</a:t>
            </a:r>
            <a:endParaRPr b="1" dirty="0" lang="en-US" sz="3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DC9F2AE8-5981-4164-82DE-401D1ABA4082}">
                <a16:creationId xmlns:a16="http://schemas.microsoft.com/office/drawing/2010/main" id="{E9028B55-282F-4E63-92D0-25B9C94061F4}"/>
              </a:ext>
            </a:extLst>
          </p:cNvPr>
          <p:cNvSpPr/>
          <p:nvPr/>
        </p:nvSpPr>
        <p:spPr>
          <a:xfrm rot="0">
            <a:off x="152400" y="1524000"/>
            <a:ext cx="8894439" cy="455509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>
                <a:latin typeface="Arial"/>
              </a:rPr>
              <a:t>Personnel Protective Equipment - PPE is designed to protect against a range of hazards that may be present during practical training sessions. </a:t>
            </a:r>
          </a:p>
          <a:p>
            <a:pPr/>
            <a:r>
              <a:rPr dirty="0" lang="en-US">
                <a:latin typeface="Arial"/>
              </a:rPr>
              <a:t/>
            </a:r>
          </a:p>
          <a:p>
            <a:pPr/>
            <a:r>
              <a:rPr b="1" dirty="0" lang="en-US" sz="2000">
                <a:solidFill>
                  <a:srgbClr val="ff0000"/>
                </a:solidFill>
                <a:latin typeface="Arial"/>
              </a:rPr>
              <a:t>As a WSH MANDATORY  requirement, appropriate Personal Protective Equipment (PPE) must be worn during practical training sessions in our training center (workplace). We kindly request your full compliance with this matter.</a:t>
            </a:r>
          </a:p>
          <a:p>
            <a:pPr/>
            <a:r>
              <a:rPr b="1" dirty="0" lang="en-US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>
                <a:solidFill>
                  <a:srgbClr val="0070c0"/>
                </a:solidFill>
                <a:latin typeface="Arial"/>
              </a:rPr>
              <a:t>All Trainers and Trainees</a:t>
            </a:r>
            <a:r>
              <a:rPr b="1" dirty="0" lang="en-US">
                <a:solidFill>
                  <a:srgbClr val="374151"/>
                </a:solidFill>
                <a:latin typeface="Arial"/>
              </a:rPr>
              <a:t>,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Wearing personal protective equipment (PPE) during a training session is crucial to ensure the safety of the trainees and trainers.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By emphasizing the importance of PPE and to </a:t>
            </a:r>
            <a:r>
              <a:rPr dirty="0" lang="en-US" sz="2000">
                <a:latin typeface="Arial"/>
              </a:rPr>
              <a:t>ensure that all Trainees and Trainers are adequately protected during the session.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This can lead to increased awareness of hazards and a greater focus on preventing accidents and injuries.</a:t>
            </a:r>
            <a:endParaRPr dirty="0" lang="en-US" sz="2000">
              <a:solidFill>
                <a:srgbClr val="374151"/>
              </a:solidFill>
              <a:latin typeface="Arial"/>
            </a:endParaRPr>
          </a:p>
        </p:txBody>
      </p:sp>
    </p:spTree>
    <p:extLst>
      <p:ext uri="{D0221AA2-E42D-409F-BC3B-43BBEC9B867D}">
        <p14:creationId xmlns:p14="http://schemas.microsoft.com/office/powerpoint/2010/main" val="1689186836957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B20EB58-97F7-4A94-92DC-8ECCC02F070F}">
                <a16:creationId xmlns:a16="http://schemas.microsoft.com/office/drawing/2010/main" id="{4E2AE2FF-181D-45F1-B8BF-CCBE512D2E48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D8E84F37-59E0-4263-B722-5E1BA4E67E87}" type="slidenum"/>
            <a:endParaRPr dirty="0" lang="en-US"/>
          </a:p>
        </p:txBody>
      </p:sp>
      <p:sp>
        <p:nvSpPr>
          <p:cNvPr id="3" name="Rounded Rectangle 3">
            <a:extLst>
              <a:ext uri="{12AEFA91-3990-4FC2-8374-FE9C3183F285}">
                <a16:creationId xmlns:a16="http://schemas.microsoft.com/office/drawing/2010/main" id="{CF4B6883-C466-4BB3-912D-DDE15BE9BAF4}"/>
              </a:ext>
            </a:extLst>
          </p:cNvPr>
          <p:cNvSpPr/>
          <p:nvPr/>
        </p:nvSpPr>
        <p:spPr>
          <a:xfrm rot="0">
            <a:off x="76200" y="64866"/>
            <a:ext cx="8970640" cy="1325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4000">
                <a:solidFill>
                  <a:schemeClr val="tx1"/>
                </a:solidFill>
                <a:latin typeface="+mn-lt"/>
              </a:rPr>
              <a:t>        Mobile Phone Usage Policy</a:t>
            </a:r>
            <a:endParaRPr b="1" dirty="0" lang="en-US" sz="4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15572226-6263-4553-8CFF-24CDBB9AAE88}">
                <a16:creationId xmlns:a16="http://schemas.microsoft.com/office/drawing/2010/main" id="{E7EB49E8-154A-43C8-A85E-D44DECF99001}"/>
              </a:ext>
            </a:extLst>
          </p:cNvPr>
          <p:cNvSpPr/>
          <p:nvPr/>
        </p:nvSpPr>
        <p:spPr>
          <a:xfrm rot="0">
            <a:off x="76200" y="1905234"/>
            <a:ext cx="8970640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 sz="2200">
                <a:latin typeface="Arial"/>
              </a:rPr>
              <a:t>{mobile_usage_p1}</a:t>
            </a:r>
          </a:p>
          <a:p>
            <a:pPr/>
            <a:r>
              <a:rPr b="1" dirty="0" lang="en-US" sz="2200"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>{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mobile_usage_p2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}</a:t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 sz="2200">
                <a:latin typeface="Arial"/>
              </a:rPr>
              <a:t>{</a:t>
            </a:r>
            <a:r>
              <a:rPr b="1" dirty="0" lang="en-US" sz="2200">
                <a:latin typeface="Arial"/>
              </a:rPr>
              <a:t>mobile_usage_p3}</a:t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>{mobile_usage_p4}</a:t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/>
            </a:r>
            <a:endParaRPr b="1" dirty="0" lang="en-US" sz="2200">
              <a:solidFill>
                <a:srgbClr val="0070c0"/>
              </a:solidFill>
              <a:latin typeface="Arial"/>
            </a:endParaRPr>
          </a:p>
        </p:txBody>
      </p:sp>
      <p:pic>
        <p:nvPicPr>
          <p:cNvPr descr="Phone Icon Black And White #205602 - Free Icons Library" id="5" name="Picture 2">
            <a:extLst>
              <a:ext uri="{E6F633CD-A250-4C98-86CD-4C9E1497BB52}">
                <a16:creationId xmlns:a16="http://schemas.microsoft.com/office/drawing/2010/main" id="{84C7C4BF-944E-490C-80F2-4D49E1F16019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56612" y="459228"/>
            <a:ext cx="762000" cy="762000"/>
          </a:xfrm>
          <a:prstGeom prst="rect">
            <a:avLst/>
          </a:prstGeom>
          <a:noFill/>
        </p:spPr>
      </p:pic>
      <p:sp>
        <p:nvSpPr>
          <p:cNvPr id="6" name="&quot;No&quot; Symbol 4">
            <a:extLst>
              <a:ext uri="{CAD47381-73F5-4CC1-A5C4-44CF3D8D5158}">
                <a16:creationId xmlns:a16="http://schemas.microsoft.com/office/drawing/2010/main" id="{1578BBD8-D778-4AC7-9B09-5671384DAE83}"/>
              </a:ext>
            </a:extLst>
          </p:cNvPr>
          <p:cNvSpPr/>
          <p:nvPr/>
        </p:nvSpPr>
        <p:spPr>
          <a:xfrm flipH="true" rot="0">
            <a:off x="8028384" y="285208"/>
            <a:ext cx="990600" cy="1105396"/>
          </a:xfrm>
          <a:prstGeom prst="noSmoking">
            <a:avLst>
              <a:gd fmla="val 12593" name="adj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>
                <a:solidFill>
                  <a:schemeClr val="tx1"/>
                </a:solidFill>
              </a:rPr>
              <a:t/>
            </a:r>
            <a:endParaRPr dirty="0" lang="en-SG">
              <a:solidFill>
                <a:schemeClr val="tx1"/>
              </a:solidFill>
            </a:endParaRPr>
          </a:p>
        </p:txBody>
      </p:sp>
    </p:spTree>
    <p:extLst>
      <p:ext uri="{FA2DD1A1-CE7A-46A2-8283-CA4BE0B8895B}">
        <p14:creationId xmlns:p14="http://schemas.microsoft.com/office/powerpoint/2010/main" val="1689186836959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groundrules_img1}" id="2" name="img1" title="{groundrules_img1}">
            <a:extLst>
              <a:ext uri="{16C2A725-7871-4938-94E8-ED08B77C1CBC}">
                <a16:creationId xmlns:a16="http://schemas.microsoft.com/office/drawing/2010/main" id="{B398B47F-7CB9-4B0B-B77D-7B304B178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230368" y="1216152"/>
            <a:ext cx="3566160" cy="2084832"/>
          </a:xfrm>
          <a:prstGeom prst="rect">
            <a:avLst/>
          </a:prstGeom>
          <a:noFill/>
        </p:spPr>
      </p:pic>
      <p:pic>
        <p:nvPicPr>
          <p:cNvPr descr="{groundrules_img2}" id="3" name="img2" title="{groundrules_img2}">
            <a:extLst>
              <a:ext uri="{3EA35B56-09E8-4537-B0AD-848CBC0F7D1A}">
                <a16:creationId xmlns:a16="http://schemas.microsoft.com/office/drawing/2010/main" id="{3ED70949-0A64-4DAD-9CB7-CA3E3AA3F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5870448" y="3401568"/>
            <a:ext cx="2350008" cy="1152144"/>
          </a:xfrm>
          <a:prstGeom prst="rect">
            <a:avLst/>
          </a:prstGeom>
          <a:noFill/>
        </p:spPr>
      </p:pic>
      <p:pic>
        <p:nvPicPr>
          <p:cNvPr descr="{groundrules_img3}" id="4" name="img2" title="{groundrules_img3}">
            <a:extLst>
              <a:ext uri="{158518B9-FBF0-4B4C-8373-E2322EB97B12}">
                <a16:creationId xmlns:a16="http://schemas.microsoft.com/office/drawing/2010/main" id="{83799C5E-843C-4A57-8514-89E66692FD68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8736" y="4700016"/>
            <a:ext cx="2488331" cy="1618488"/>
          </a:xfrm>
          <a:prstGeom prst="rect">
            <a:avLst/>
          </a:prstGeom>
          <a:noFill/>
        </p:spPr>
      </p:pic>
      <p:sp>
        <p:nvSpPr>
          <p:cNvPr id="5" name="Slide Number Placeholder 1">
            <a:extLst>
              <a:ext uri="{F40B5CDD-7254-4B2C-B736-5BC06E0621B6}">
                <a16:creationId xmlns:a16="http://schemas.microsoft.com/office/drawing/2010/main" id="{AED32809-214B-4C73-B30B-D2CD6CABD43A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A13C2403-12D9-4A1E-86F4-6F67A72BE540}" type="slidenum"/>
            <a:endParaRPr dirty="0" lang="en-US"/>
          </a:p>
        </p:txBody>
      </p:sp>
      <p:sp>
        <p:nvSpPr>
          <p:cNvPr id="6" name="Text Placeholder 2">
            <a:extLst>
              <a:ext uri="{C9A69001-F35F-49D7-AE1B-EE1660A4951A}">
                <a16:creationId xmlns:a16="http://schemas.microsoft.com/office/drawing/2010/main" id="{08664D77-07DA-4335-9804-A4AF3C7FCFC2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/>
              <a:t>{</a:t>
            </a:r>
            <a:r>
              <a:rPr dirty="0" lang="en-US"/>
              <a:t>ground_rule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7" name="Text Placeholder 3">
            <a:extLst>
              <a:ext uri="{27F232DB-D415-4A5B-A030-263761090A78}">
                <a16:creationId xmlns:a16="http://schemas.microsoft.com/office/drawing/2010/main" id="{8FD8C265-BD64-4634-92A4-B6C968289B3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712968" cy="4680520"/>
          </a:xfrm>
        </p:spPr>
        <p:txBody>
          <a:bodyPr rtlCol="0" vert="horz">
            <a:normAutofit fontScale="77500" lnSpcReduction="20000"/>
          </a:bodyPr>
          <a:lstStyle/>
          <a:p>
            <a:pPr indent="-342900" marL="342900">
              <a:buFont typeface="Wingdings"/>
              <a:buChar char=""/>
            </a:pPr>
            <a:r>
              <a:rPr b="1" dirty="0" lang="en-IN">
                <a:solidFill>
                  <a:srgbClr val="c00000"/>
                </a:solidFill>
                <a:latin typeface="+mn-lt"/>
              </a:rPr>
              <a:t>{ground_rule_1}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ground_rule_2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ground_rule_3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rule_4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rule_5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dirty="0" lang="en-US"/>
              <a:t>{</a:t>
            </a:r>
            <a:r>
              <a:rPr dirty="0" lang="en-US"/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rule_6</a:t>
            </a:r>
            <a:r>
              <a:rPr dirty="0" lang="en-US"/>
              <a:t>}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ground_rule_7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ground_rule_8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IN">
                <a:latin typeface="+mn-lt"/>
              </a:rPr>
              <a:t>ground_rule_9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ground_rule_10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ground_rule_11</a:t>
            </a:r>
            <a:r>
              <a:rPr b="1" dirty="0" lang="en-US">
                <a:latin typeface="+mn-lt"/>
              </a:rPr>
              <a:t>}</a:t>
            </a:r>
          </a:p>
          <a:p>
            <a:pPr/>
            <a:r>
              <a:rPr b="1" dirty="0" lang="en-US">
                <a:latin typeface="+mn-lt"/>
              </a:rPr>
              <a:t>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/>
            </a:r>
          </a:p>
          <a:p>
            <a:pPr/>
            <a:r>
              <a:rPr b="1" dirty="0" lang="en-US">
                <a:solidFill>
                  <a:srgbClr val="c00000"/>
                </a:solidFill>
                <a:latin typeface="+mn-lt"/>
              </a:rPr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9421D64-6B09-4B79-A06C-316C213A36D1}">
        <p14:creationId xmlns:p14="http://schemas.microsoft.com/office/powerpoint/2010/main" val="168918683692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7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9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"/>
      <p:bldP animBg="1" grpId="1" spid="3"/>
      <p:bldP animBg="1" grpId="2" spid="4"/>
    </p:bldLst>
  </p:timing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59C86C5-BCEE-4698-AF8C-2D5F89BE7BDA}">
                <a16:creationId xmlns:a16="http://schemas.microsoft.com/office/drawing/2010/main" id="{A6106732-AC90-4731-A506-D3B524B8E1FF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9BC087AA-2D91-4B9F-862F-3688D48204A3}" type="slidenum"/>
            <a:endParaRPr dirty="0" lang="en-US"/>
          </a:p>
        </p:txBody>
      </p:sp>
      <p:sp>
        <p:nvSpPr>
          <p:cNvPr id="3" name="Text Placeholder 2">
            <a:extLst>
              <a:ext uri="{7FB033C5-01AF-481D-9C57-0819594A1552}">
                <a16:creationId xmlns:a16="http://schemas.microsoft.com/office/drawing/2010/main" id="{05C68465-68E0-430B-8FBA-8BC0765BE66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179512" y="260351"/>
            <a:ext cx="8745380" cy="648369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/>
            <a:r>
              <a:rPr dirty="0" lang="en-US"/>
              <a:t>Training and Assessment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Content Placeholder 2">
            <a:extLst>
              <a:ext uri="{A67053CB-D30F-41AE-8055-31AF76DB03EA}">
                <a16:creationId xmlns:a16="http://schemas.microsoft.com/office/drawing/2010/main" id="{A5FF486C-4D98-4C8B-AA2B-BD8938BE6949}"/>
              </a:ext>
            </a:extLst>
          </p:cNvPr>
          <p:cNvSpPr txBox="1">
            <a:spLocks noChangeArrowheads="true"/>
          </p:cNvSpPr>
          <p:nvPr/>
        </p:nvSpPr>
        <p:spPr>
          <a:xfrm rot="0">
            <a:off x="304800" y="1124744"/>
            <a:ext cx="2755032" cy="3456384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l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400">
                <a:solidFill>
                  <a:schemeClr val="tx1"/>
                </a:solidFill>
                <a:latin typeface="Calibri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200">
                <a:solidFill>
                  <a:schemeClr val="tx2"/>
                </a:solidFill>
                <a:latin typeface="+mn-lt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000">
                <a:solidFill>
                  <a:schemeClr val="tx2"/>
                </a:solidFill>
                <a:latin typeface="+mn-lt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800">
                <a:solidFill>
                  <a:schemeClr val="tx2"/>
                </a:solidFill>
                <a:latin typeface="+mn-lt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600">
                <a:solidFill>
                  <a:schemeClr val="tx2"/>
                </a:solidFill>
                <a:latin typeface="+mn-lt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buFont typeface="Wingdings"/>
              <a:buNone/>
            </a:pPr>
            <a:r>
              <a:rPr b="1" dirty="0" lang="en-SG" sz="2000">
                <a:solidFill>
                  <a:schemeClr val="accent1"/>
                </a:solidFill>
                <a:latin typeface="Arial"/>
              </a:rPr>
              <a:t>Attendance:</a:t>
            </a:r>
          </a:p>
          <a:p>
            <a:pPr indent="301625" lvl="1" marL="0">
              <a:buSzPct val="120000"/>
              <a:buFont typeface="Arial"/>
              <a:buChar char="•"/>
            </a:pPr>
            <a:r>
              <a:rPr b="1" dirty="0" lang="en-SG" sz="2000">
                <a:solidFill>
                  <a:srgbClr val="c00000"/>
                </a:solidFill>
                <a:latin typeface="Arial"/>
              </a:rPr>
              <a:t>100%</a:t>
            </a:r>
            <a:r>
              <a:rPr dirty="0" lang="en-SG" sz="2000">
                <a:solidFill>
                  <a:schemeClr val="tx1"/>
                </a:solidFill>
                <a:latin typeface="Arial"/>
              </a:rPr>
              <a:t> </a:t>
            </a:r>
          </a:p>
          <a:p>
            <a:pPr/>
            <a:r>
              <a:rPr b="1" dirty="0" lang="en-US" sz="2000">
                <a:solidFill>
                  <a:schemeClr val="accent1"/>
                </a:solidFill>
                <a:latin typeface="Arial"/>
              </a:rPr>
              <a:t>Training </a:t>
            </a:r>
            <a:r>
              <a:rPr b="1" dirty="0" lang="en-SG" sz="2000">
                <a:solidFill>
                  <a:schemeClr val="accent1"/>
                </a:solidFill>
                <a:latin typeface="Arial"/>
              </a:rPr>
              <a:t>duration: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US" sz="2000">
                <a:solidFill>
                  <a:schemeClr val="accent1"/>
                </a:solidFill>
                <a:latin typeface="Arial"/>
              </a:rPr>
              <a:t>tr_duration</a:t>
            </a:r>
            <a:r>
              <a:rPr b="1" dirty="0" lang="en-US" sz="2000">
                <a:solidFill>
                  <a:schemeClr val="accent1"/>
                </a:solidFill>
                <a:latin typeface="Arial"/>
              </a:rPr>
              <a:t> </a:t>
            </a:r>
            <a:r>
              <a:rPr b="1" dirty="0" lang="en-US" sz="2000">
                <a:solidFill>
                  <a:srgbClr val="c00000"/>
                </a:solidFill>
                <a:latin typeface="Arial"/>
              </a:rPr>
              <a:t>hours} hours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Including 2 hours</a:t>
            </a:r>
          </a:p>
          <a:p>
            <a:pPr>
              <a:buSzPct val="120000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     assessment</a:t>
            </a:r>
          </a:p>
          <a:p>
            <a:pPr lvl="1" marL="457200">
              <a:buFont typeface="Arial"/>
              <a:buNone/>
            </a:pPr>
            <a:r>
              <a:rPr dirty="0" lang="en-US" sz="2000">
                <a:latin typeface="Arial"/>
              </a:rPr>
              <a:t/>
            </a:r>
            <a:endParaRPr dirty="0" lang="en-US" sz="2000">
              <a:latin typeface="Arial"/>
            </a:endParaRPr>
          </a:p>
        </p:txBody>
      </p:sp>
      <p:sp>
        <p:nvSpPr>
          <p:cNvPr id="5" name="Rectangle 5">
            <a:extLst>
              <a:ext uri="{B952730D-9193-4E20-8BCB-6077E1329562}">
                <a16:creationId xmlns:a16="http://schemas.microsoft.com/office/drawing/2010/main" id="{1B6D29CF-8C27-42CB-A50C-D409B1B356C7}"/>
              </a:ext>
            </a:extLst>
          </p:cNvPr>
          <p:cNvSpPr/>
          <p:nvPr/>
        </p:nvSpPr>
        <p:spPr>
          <a:xfrm rot="0">
            <a:off x="3347864" y="2406587"/>
            <a:ext cx="5577028" cy="3693319"/>
          </a:xfrm>
          <a:prstGeom prst="rect">
            <a:avLst/>
          </a:prstGeom>
          <a:solidFill>
            <a:srgbClr val="ffff99"/>
          </a:solidFill>
        </p:spPr>
        <p:txBody>
          <a:bodyPr rtlCol="0" vert="horz" wrap="square">
            <a:spAutoFit/>
          </a:bodyPr>
          <a:lstStyle/>
          <a:p>
            <a:pPr indent="-285750" marL="285750">
              <a:buClr>
                <a:srgbClr val="0000ff"/>
              </a:buClr>
              <a:buFont typeface="Arial"/>
              <a:buChar char="•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  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Practical Performance </a:t>
            </a:r>
          </a:p>
          <a:p>
            <a:pPr algn="just" indent="-355600" lvl="1" marL="803274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Arial"/>
              </a:rPr>
              <a:t>7 stations </a:t>
            </a:r>
            <a:r>
              <a:rPr dirty="0" lang="en-US">
                <a:latin typeface="Arial"/>
              </a:rPr>
              <a:t>(PPE, Safety Sign, O2 entry limits for confined space, Fire Emergency, Ascend scaffold, Ascend roof structure and self-relief suspension trauma management)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Pass criteria: </a:t>
            </a:r>
            <a:r>
              <a:rPr b="1" dirty="0" lang="en-US">
                <a:solidFill>
                  <a:srgbClr val="c00000"/>
                </a:solidFill>
                <a:latin typeface="Arial"/>
              </a:rPr>
              <a:t>100%  </a:t>
            </a:r>
            <a:r>
              <a:rPr dirty="0" lang="en-US">
                <a:latin typeface="Arial"/>
              </a:rPr>
              <a:t>(competency based)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&gt; 3 components NYC, considered NYC of the course 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Up to 3 components NYC, Trainer will teach and assess learner for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 of that (NYC) components. During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attempt, if any 1 component NYC, considered full course NYC.      </a:t>
            </a:r>
            <a:endParaRPr dirty="0" lang="en-US">
              <a:latin typeface="Arial"/>
            </a:endParaRPr>
          </a:p>
        </p:txBody>
      </p:sp>
      <p:sp>
        <p:nvSpPr>
          <p:cNvPr id="6" name="Rectangle 6">
            <a:extLst>
              <a:ext uri="{85A1F7D0-12BD-4F8E-9C28-703ADE9D9AAF}">
                <a16:creationId xmlns:a16="http://schemas.microsoft.com/office/drawing/2010/main" id="{A94A0FB8-55FF-46BF-B1AB-651593954D84}"/>
              </a:ext>
            </a:extLst>
          </p:cNvPr>
          <p:cNvSpPr/>
          <p:nvPr/>
        </p:nvSpPr>
        <p:spPr>
          <a:xfrm rot="0">
            <a:off x="179512" y="3791582"/>
            <a:ext cx="3024336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ff0000"/>
                </a:solidFill>
                <a:latin typeface="+mn-lt"/>
              </a:rPr>
              <a:t>Candidates must pass both the (MCQ) and Practical Performance </a:t>
            </a:r>
            <a:r>
              <a:rPr b="1" dirty="0" lang="en-US" sz="2400">
                <a:solidFill>
                  <a:srgbClr val="ff0000"/>
                </a:solidFill>
                <a:latin typeface="+mn-lt"/>
              </a:rPr>
              <a:t>separately</a:t>
            </a:r>
            <a:endParaRPr b="1" dirty="0"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3">
            <a:extLst>
              <a:ext uri="{A0957DCA-6024-4B2D-8F91-95C363EB29C1}">
                <a16:creationId xmlns:a16="http://schemas.microsoft.com/office/drawing/2010/main" id="{A2B9EF82-61C0-43DB-B177-8E477E035095}"/>
              </a:ext>
            </a:extLst>
          </p:cNvPr>
          <p:cNvSpPr/>
          <p:nvPr/>
        </p:nvSpPr>
        <p:spPr>
          <a:xfrm rot="0">
            <a:off x="3347864" y="1187343"/>
            <a:ext cx="5577028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342900" marL="342900">
              <a:lnSpc>
                <a:spcPct val="90000"/>
              </a:lnSpc>
              <a:buSzPct val="120000"/>
              <a:buFont typeface="Arial"/>
              <a:buChar char="•"/>
            </a:pPr>
            <a:r>
              <a:rPr b="1" dirty="0" err="1" lang="en-SG">
                <a:solidFill>
                  <a:srgbClr val="0070c0"/>
                </a:solidFill>
                <a:latin typeface="Arial"/>
              </a:rPr>
              <a:t>Written_test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(</a:t>
            </a:r>
            <a:r>
              <a:rPr b="1" dirty="0" err="1" lang="en-SG">
                <a:solidFill>
                  <a:srgbClr val="0070c0"/>
                </a:solidFill>
                <a:latin typeface="Arial"/>
              </a:rPr>
              <a:t>Close_book_Individual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SG">
                <a:solidFill>
                  <a:srgbClr val="c00000"/>
                </a:solidFill>
                <a:latin typeface="Arial"/>
              </a:rPr>
              <a:t>total_mcq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} MCQ </a:t>
            </a:r>
            <a:r>
              <a:rPr dirty="0" lang="en-SG">
                <a:latin typeface="Arial"/>
              </a:rPr>
              <a:t>questions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 </a:t>
            </a:r>
            <a:r>
              <a:rPr dirty="0" lang="en-SG">
                <a:latin typeface="Arial"/>
              </a:rPr>
              <a:t>(40 </a:t>
            </a:r>
            <a:r>
              <a:rPr dirty="0" lang="en-SG">
                <a:latin typeface="Arial"/>
              </a:rPr>
              <a:t>marks</a:t>
            </a:r>
            <a:r>
              <a:rPr dirty="0" lang="en-SG">
                <a:latin typeface="Arial"/>
              </a:rPr>
              <a:t>)}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D</a:t>
            </a:r>
            <a:r>
              <a:rPr dirty="0" lang="en-SG">
                <a:latin typeface="Arial"/>
              </a:rPr>
              <a:t>uration:{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hrs} hour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Pass criteria: 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60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% (Minimum of 24 marks) </a:t>
            </a:r>
            <a:endParaRPr b="1" dirty="0" lang="en-SG">
              <a:solidFill>
                <a:srgbClr val="c00000"/>
              </a:solidFill>
              <a:latin typeface="Arial"/>
            </a:endParaRPr>
          </a:p>
        </p:txBody>
      </p:sp>
    </p:spTree>
    <p:extLst>
      <p:ext uri="{127B8E24-B2A8-4295-8414-D3485F8B0F76}">
        <p14:creationId xmlns:p14="http://schemas.microsoft.com/office/powerpoint/2010/main" val="1689186836930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DAE0E2A-E897-43A1-AAA3-4948EE462A0E}">
                <a16:creationId xmlns:a16="http://schemas.microsoft.com/office/drawing/2010/main" id="{DF8F5A13-9F40-495A-90AB-8540CAA91ED5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F5E90E69-D9EE-457C-B2F3-0D63E5169383}" type="slidenum"/>
            <a:endParaRPr dirty="0" lang="en-US"/>
          </a:p>
        </p:txBody>
      </p:sp>
      <p:sp>
        <p:nvSpPr>
          <p:cNvPr id="3" name="Text Placeholder 2">
            <a:extLst>
              <a:ext uri="{73214439-8751-47BD-84FF-568337BEC274}">
                <a16:creationId xmlns:a16="http://schemas.microsoft.com/office/drawing/2010/main" id="{ACB607F9-BF33-4FE0-AFD4-228481451BF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2195736" y="44624"/>
            <a:ext cx="4478351" cy="504055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vert="horz">
            <a:noAutofit/>
          </a:bodyPr>
          <a:lstStyle/>
          <a:p>
            <a:pPr/>
            <a:r>
              <a:rPr dirty="0" lang="en-US" sz="2400"/>
              <a:t>Training and Assessment</a:t>
            </a:r>
            <a:endParaRPr dirty="0" lang="en-US" sz="2400"/>
          </a:p>
        </p:txBody>
      </p:sp>
      <p:sp>
        <p:nvSpPr>
          <p:cNvPr id="4" name="Rectangle 5">
            <a:extLst>
              <a:ext uri="{9E088FCF-B4EF-4796-887E-4501854DDF57}">
                <a16:creationId xmlns:a16="http://schemas.microsoft.com/office/drawing/2010/main" id="{8E37A641-1367-42EA-ADC9-426893B2860F}"/>
              </a:ext>
            </a:extLst>
          </p:cNvPr>
          <p:cNvSpPr/>
          <p:nvPr/>
        </p:nvSpPr>
        <p:spPr>
          <a:xfrm rot="0">
            <a:off x="129251" y="631424"/>
            <a:ext cx="882619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285750" marL="285750">
              <a:lnSpc>
                <a:spcPct val="200000"/>
              </a:lnSpc>
              <a:buFont typeface="Wingdings"/>
              <a:buChar char=""/>
            </a:pPr>
            <a:r>
              <a:rPr b="1" dirty="0" lang="en-US">
                <a:latin typeface="Arial"/>
              </a:rPr>
              <a:t>Trainee must be physically/medically fit to do this course.</a:t>
            </a:r>
          </a:p>
          <a:p>
            <a:pPr>
              <a:lnSpc>
                <a:spcPct val="200000"/>
              </a:lnSpc>
            </a:pPr>
            <a:r>
              <a:rPr b="1" dirty="0" lang="en-US" sz="800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Trainee need to declare the physical and Medical fitness in the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Indemnity Form.</a:t>
            </a:r>
          </a:p>
          <a:p>
            <a:pPr/>
            <a:r>
              <a:rPr b="1" dirty="0" lang="en-US" sz="1000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course involves theory &amp; practical training and practical examination                     (Example : Climbing a scaffold structure, Hanging in a Safety Harness etc..) 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trainee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MUST BRING  “Safety Shoe” and Long Pants </a:t>
            </a:r>
            <a:r>
              <a:rPr b="1" dirty="0" lang="en-US">
                <a:latin typeface="Arial"/>
              </a:rPr>
              <a:t>for the Practical training and practical examination.</a:t>
            </a:r>
          </a:p>
          <a:p>
            <a:pPr/>
            <a:r>
              <a:rPr b="1" dirty="0" lang="en-US" sz="1000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Safety Helmet and Full body Safety Harness will be provided</a:t>
            </a:r>
            <a:endParaRPr b="1" dirty="0" lang="en-US">
              <a:latin typeface="Arial"/>
            </a:endParaRPr>
          </a:p>
        </p:txBody>
      </p:sp>
      <p:pic>
        <p:nvPicPr>
          <p:cNvPr descr="{training_assesment_img1}" id="5" name="img1" title="{training_assesment_img1}">
            <a:extLst>
              <a:ext uri="{5B9842DA-68FE-4296-8781-2375DA95DCD7}">
                <a16:creationId xmlns:a16="http://schemas.microsoft.com/office/drawing/2010/main" id="{ED59E1F1-E1CA-49A7-BB83-D26BDC055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274320" y="4434839"/>
            <a:ext cx="3145536" cy="1645919"/>
          </a:xfrm>
          <a:prstGeom prst="rect">
            <a:avLst/>
          </a:prstGeom>
          <a:noFill/>
        </p:spPr>
      </p:pic>
      <p:pic>
        <p:nvPicPr>
          <p:cNvPr descr="{training_assesment_img2}" id="6" name="img1" title="{training_assesment_img2}">
            <a:extLst>
              <a:ext uri="{78C12E21-0F84-4E2D-A36E-9EFC8D2A0261}">
                <a16:creationId xmlns:a16="http://schemas.microsoft.com/office/drawing/2010/main" id="{FDB60F25-B69A-4BDE-8F79-517015783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3566160" y="4462272"/>
            <a:ext cx="2807208" cy="1645919"/>
          </a:xfrm>
          <a:prstGeom prst="rect">
            <a:avLst/>
          </a:prstGeom>
          <a:noFill/>
        </p:spPr>
      </p:pic>
      <p:pic>
        <p:nvPicPr>
          <p:cNvPr descr="{training_assesment_img3}" id="7" name="img1" title="{training_assesment_img3}">
            <a:extLst>
              <a:ext uri="{7C9B117C-FE4C-46F2-A9F8-C5C9ED99C2A7}">
                <a16:creationId xmlns:a16="http://schemas.microsoft.com/office/drawing/2010/main" id="{087FA7E0-0399-494B-AFCF-629C7A1BD85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8816" y="4462272"/>
            <a:ext cx="2295144" cy="1805420"/>
          </a:xfrm>
          <a:prstGeom prst="rect">
            <a:avLst/>
          </a:prstGeom>
          <a:noFill/>
        </p:spPr>
      </p:pic>
    </p:spTree>
    <p:extLst>
      <p:ext uri="{B2921AF4-0E1A-40AB-B5DE-A7390FDAC416}">
        <p14:creationId xmlns:p14="http://schemas.microsoft.com/office/powerpoint/2010/main" val="168918683693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6"/>
      <p:bldP animBg="1" grpId="2" spid="7"/>
    </p:bldLst>
  </p:timing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0E098BC-1571-444E-97E2-A48ACAB9A353}">
                <a16:creationId xmlns:a16="http://schemas.microsoft.com/office/drawing/2010/main" id="{5DCFBF75-0AF6-48C9-95CA-56B93FEE7FF0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3EDE24DE-F227-4629-BAA9-7124BA4A25DE}" type="slidenum"/>
            <a:endParaRPr dirty="0" lang="en-US"/>
          </a:p>
        </p:txBody>
      </p:sp>
      <p:sp>
        <p:nvSpPr>
          <p:cNvPr id="3" name="Text Placeholder 3">
            <a:extLst>
              <a:ext uri="{BACA82D0-5861-4F75-BAB1-F85FAC58C4E9}">
                <a16:creationId xmlns:a16="http://schemas.microsoft.com/office/drawing/2010/main" id="{E4DF8D75-E37D-481E-A1C2-37AC2B1AA7C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692695"/>
            <a:ext cx="8496944" cy="5256583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vert="horz">
            <a:normAutofit fontScale="70000" lnSpcReduction="20000"/>
          </a:bodyPr>
          <a:lstStyle/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Present at examination venue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in time</a:t>
            </a:r>
            <a:r>
              <a:rPr dirty="0" lang="en-US"/>
              <a:t>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Follow the instructions of the invigilator/assessor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Using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mobile phone/electronics devises </a:t>
            </a:r>
            <a:r>
              <a:rPr dirty="0" lang="en-US"/>
              <a:t>are prohibited during exam. Switch off/silence your mobile phone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Keep your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NRIC/Work Permit </a:t>
            </a:r>
            <a:r>
              <a:rPr dirty="0" lang="en-US"/>
              <a:t>on the table. Invigilator will check your identity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Remove bags, books, mobile phone </a:t>
            </a:r>
            <a:r>
              <a:rPr dirty="0" lang="en-US"/>
              <a:t>or any other personal belongings from the table. Keep in front /behind of the classroom. 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Must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 for written exam </a:t>
            </a:r>
            <a:r>
              <a:rPr dirty="0" lang="en-US"/>
              <a:t>and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pencil</a:t>
            </a:r>
            <a:r>
              <a:rPr dirty="0" lang="en-US"/>
              <a:t> to shade circle for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MCQ</a:t>
            </a:r>
            <a:r>
              <a:rPr dirty="0" lang="en-US"/>
              <a:t> exam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Write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set number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Learner and Invigilator Signature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Don’t write/mark </a:t>
            </a:r>
            <a:r>
              <a:rPr dirty="0" lang="en-US"/>
              <a:t>anything on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paper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START and END time</a:t>
            </a:r>
            <a:r>
              <a:rPr dirty="0" lang="en-US"/>
              <a:t> will be written on the white board. No extra time will be given for the exam.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Return answer sheet, exam paper</a:t>
            </a:r>
            <a:r>
              <a:rPr dirty="0" lang="en-US">
                <a:solidFill>
                  <a:schemeClr val="accent1"/>
                </a:solidFill>
              </a:rPr>
              <a:t> </a:t>
            </a:r>
            <a:r>
              <a:rPr dirty="0" lang="en-US"/>
              <a:t>and stationery to invigilator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Any types of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cheating</a:t>
            </a:r>
            <a:r>
              <a:rPr dirty="0" lang="en-US"/>
              <a:t> will not be allowed during exam and if do so by any candidate will be awarded “Zero Mark” or “NYC” immediately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Refer to the “Examination Rules” displayed in the classroom for details</a:t>
            </a:r>
            <a:endParaRPr dirty="0" lang="en-US"/>
          </a:p>
        </p:txBody>
      </p:sp>
      <p:sp>
        <p:nvSpPr>
          <p:cNvPr id="4" name="Text Placeholder 4">
            <a:extLst>
              <a:ext uri="{CCF9F174-B02E-41A3-B52D-130ACB5DBFBD}">
                <a16:creationId xmlns:a16="http://schemas.microsoft.com/office/drawing/2010/main" id="{C25F6A24-BC42-46E6-8EE5-47943044220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116632"/>
            <a:ext cx="8496944" cy="504353"/>
          </a:xfrm>
        </p:spPr>
        <p:txBody>
          <a:bodyPr rtlCol="0" vert="horz">
            <a:normAutofit fontScale="92500" lnSpcReduction="10000"/>
          </a:bodyPr>
          <a:lstStyle/>
          <a:p>
            <a:pPr/>
            <a:r>
              <a:rPr dirty="0" lang="en-US"/>
              <a:t>Examination Rules</a:t>
            </a:r>
            <a:endParaRPr dirty="0" lang="en-US"/>
          </a:p>
        </p:txBody>
      </p:sp>
    </p:spTree>
    <p:extLst>
      <p:ext uri="{3567773E-D374-4D97-9A38-0525CB538E73}">
        <p14:creationId xmlns:p14="http://schemas.microsoft.com/office/powerpoint/2010/main" val="168918683693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C7EE47F-FEF2-4E72-829B-DE2C1F2D7253}">
                <a16:creationId xmlns:a16="http://schemas.microsoft.com/office/drawing/2010/main" id="{62DF1FDB-0A75-4E5B-8CA0-BAC755C8F5D8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68519D2B-AAAC-459A-A189-E238C1EE01C5}" type="slidenum"/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62552B15-2BC7-491A-BD3C-5B611153B335}">
                <a16:creationId xmlns:a16="http://schemas.microsoft.com/office/drawing/2010/main" id="{5386162E-FE05-4CB3-8974-19C8302BB4D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476672"/>
            <a:ext cx="8496944" cy="648370"/>
          </a:xfrm>
        </p:spPr>
        <p:txBody>
          <a:bodyPr rtlCol="0" vert="horz">
            <a:normAutofit/>
          </a:bodyPr>
          <a:lstStyle/>
          <a:p>
            <a:pPr/>
            <a:r>
              <a:rPr dirty="0" lang="en-US" sz="3600"/>
              <a:t>Assessment result and Certificate </a:t>
            </a:r>
            <a:endParaRPr dirty="0" lang="en-US" sz="3600"/>
          </a:p>
        </p:txBody>
      </p:sp>
      <p:sp>
        <p:nvSpPr>
          <p:cNvPr id="4" name="Text Placeholder 3">
            <a:extLst>
              <a:ext uri="{2D3DA97E-D3E5-499F-9AA6-868D218DB6EF}">
                <a16:creationId xmlns:a16="http://schemas.microsoft.com/office/drawing/2010/main" id="{6864D432-5E25-4959-8BF3-485A2D9261A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210344" y="1281613"/>
            <a:ext cx="8723312" cy="2376264"/>
          </a:xfrm>
        </p:spPr>
        <p:txBody>
          <a:bodyPr rtlCol="0" vert="horz">
            <a:noAutofit/>
          </a:bodyPr>
          <a:lstStyle/>
          <a:p>
            <a:pPr algn="just" indent="-342900" marL="342900">
              <a:buFont typeface="Arial"/>
              <a:buChar char="•"/>
            </a:pPr>
            <a:r>
              <a:rPr dirty="0" lang="en-US" sz="3850"/>
              <a:t>Result will be published </a:t>
            </a:r>
            <a:r>
              <a:rPr b="1" dirty="0" lang="en-US" sz="3850" u="sng">
                <a:solidFill>
                  <a:srgbClr val="c00000"/>
                </a:solidFill>
                <a:latin typeface="+mn-lt"/>
              </a:rPr>
              <a:t>at the end of the course and Certificate</a:t>
            </a:r>
            <a:r>
              <a:rPr dirty="0" lang="en-US" sz="3850">
                <a:solidFill>
                  <a:srgbClr val="c00000"/>
                </a:solidFill>
              </a:rPr>
              <a:t> </a:t>
            </a:r>
            <a:r>
              <a:rPr dirty="0" lang="en-US" sz="3850"/>
              <a:t>will be distributed to the Competent learners. </a:t>
            </a:r>
            <a:endParaRPr dirty="0" lang="en-US" sz="3850"/>
          </a:p>
        </p:txBody>
      </p:sp>
      <p:pic>
        <p:nvPicPr>
          <p:cNvPr descr="{assesment_img1}" id="5" name="img1" title="{assesment_img1}">
            <a:extLst>
              <a:ext uri="{4479D338-9944-46CD-A9ED-D3BF0A9B1AA2}">
                <a16:creationId xmlns:a16="http://schemas.microsoft.com/office/drawing/2010/main" id="{4482A832-D2C9-446E-A710-C57D8661B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6858000" y="3657600"/>
            <a:ext cx="1984248" cy="2898648"/>
          </a:xfrm>
          <a:prstGeom prst="rect">
            <a:avLst/>
          </a:prstGeom>
          <a:noFill/>
        </p:spPr>
      </p:pic>
    </p:spTree>
    <p:extLst>
      <p:ext uri="{87601ECB-4BA5-4C4C-ADCC-9599641A21A0}">
        <p14:creationId xmlns:p14="http://schemas.microsoft.com/office/powerpoint/2010/main" val="168918683693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</p:bldLst>
  </p:timing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2EED61D-D5BF-454C-8063-7FAC77EFEC5A}">
                <a16:creationId xmlns:a16="http://schemas.microsoft.com/office/drawing/2010/main" id="{A83953F8-AC5E-4B60-9C39-4DFADFAFE92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27B5420E-87AC-40FA-B4AC-20D5BFD50531}" type="slidenum"/>
            <a:endParaRPr dirty="0" lang="en-US" sz="1200">
              <a:latin typeface="Trebuchet MS"/>
            </a:endParaRPr>
          </a:p>
        </p:txBody>
      </p:sp>
      <p:pic>
        <p:nvPicPr>
          <p:cNvPr descr="C:\Users\Translator1\Downloads\image2.png" id="3" name="Picture 2">
            <a:extLst>
              <a:ext uri="{169CD525-A88A-48F0-8199-C58FB14BEA36}">
                <a16:creationId xmlns:a16="http://schemas.microsoft.com/office/drawing/2010/main" id="{CE23D1C0-F579-46B5-BE47-0C934228B8D7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5182" y="2708919"/>
            <a:ext cx="2119736" cy="3768418"/>
          </a:xfrm>
          <a:prstGeom prst="rect">
            <a:avLst/>
          </a:prstGeom>
          <a:noFill/>
        </p:spPr>
      </p:pic>
      <p:sp>
        <p:nvSpPr>
          <p:cNvPr id="4" name="Oval 5">
            <a:extLst>
              <a:ext uri="{5AEE487B-3337-493C-9322-78B1F57AB78A}">
                <a16:creationId xmlns:a16="http://schemas.microsoft.com/office/drawing/2010/main" id="{96356D63-826F-4C7E-BD3A-C1313ED7DFEB}"/>
              </a:ext>
            </a:extLst>
          </p:cNvPr>
          <p:cNvSpPr/>
          <p:nvPr/>
        </p:nvSpPr>
        <p:spPr>
          <a:xfrm rot="0">
            <a:off x="451778" y="2791147"/>
            <a:ext cx="540060" cy="385245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C:\Users\Translator1\Downloads\image1.png" id="5" name="Picture 2">
            <a:extLst>
              <a:ext uri="{B6D9B498-6898-4FD5-9259-65DE53DA7ADE}">
                <a16:creationId xmlns:a16="http://schemas.microsoft.com/office/drawing/2010/main" id="{94B8E3E1-9513-4F4C-B0FC-E23DED0B193E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46160" y="2397486"/>
            <a:ext cx="2038388" cy="3623801"/>
          </a:xfrm>
          <a:prstGeom prst="rect">
            <a:avLst/>
          </a:prstGeom>
          <a:noFill/>
        </p:spPr>
      </p:pic>
      <p:sp>
        <p:nvSpPr>
          <p:cNvPr id="6" name="Oval 14">
            <a:extLst>
              <a:ext uri="{C06F1CE5-6A29-41F2-BF65-683137C378E0}">
                <a16:creationId xmlns:a16="http://schemas.microsoft.com/office/drawing/2010/main" id="{F42DA4DE-F6C4-4F7E-9F7E-D4F7EDEF292A}"/>
              </a:ext>
            </a:extLst>
          </p:cNvPr>
          <p:cNvSpPr/>
          <p:nvPr/>
        </p:nvSpPr>
        <p:spPr>
          <a:xfrm rot="0">
            <a:off x="6146160" y="3951931"/>
            <a:ext cx="720080" cy="25745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Rounded Rectangle 10">
            <a:extLst>
              <a:ext uri="{6BA37999-21BE-4D8F-BE30-B228FCCEFDDA}">
                <a16:creationId xmlns:a16="http://schemas.microsoft.com/office/drawing/2010/main" id="{2E617683-081C-4298-BA78-BE550C1C31C6}"/>
              </a:ext>
            </a:extLst>
          </p:cNvPr>
          <p:cNvSpPr/>
          <p:nvPr/>
        </p:nvSpPr>
        <p:spPr>
          <a:xfrm rot="0">
            <a:off x="2987824" y="2971747"/>
            <a:ext cx="2160240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2. Click here 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12">
            <a:extLst>
              <a:ext uri="{B9627795-6F4E-44A9-BF1A-A2398E732239}">
                <a16:creationId xmlns:a16="http://schemas.microsoft.com/office/drawing/2010/main" id="{1800477D-6219-475B-BBB4-FE1D29DF18AE}"/>
              </a:ext>
            </a:extLst>
          </p:cNvPr>
          <p:cNvCxnSpPr>
            <a:stCxn id="7" idx="1"/>
            <a:endCxn id="4" idx="6"/>
          </p:cNvCxnSpPr>
          <p:nvPr/>
        </p:nvCxnSpPr>
        <p:spPr>
          <a:xfrm flipH="true" flipV="true" rot="0">
            <a:off x="991838" y="2983770"/>
            <a:ext cx="1995986" cy="252607"/>
          </a:xfrm>
          <a:prstGeom prst="line">
            <a:avLst/>
          </a:prstGeom>
          <a:ln w="57150">
            <a:solidFill>
              <a:srgbClr val="3333ff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9">
            <a:extLst>
              <a:ext uri="{425E32B8-61E6-44E4-852D-75E7502161DA}">
                <a16:creationId xmlns:a16="http://schemas.microsoft.com/office/drawing/2010/main" id="{AD46635A-6EF5-42F9-A408-1301B00F5D26}"/>
              </a:ext>
            </a:extLst>
          </p:cNvPr>
          <p:cNvSpPr/>
          <p:nvPr/>
        </p:nvSpPr>
        <p:spPr>
          <a:xfrm rot="0">
            <a:off x="2817840" y="4437112"/>
            <a:ext cx="2690263" cy="504056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n-lt"/>
              </a:rPr>
              <a:t>3. Click Result  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Arrow Connector 16">
            <a:extLst>
              <a:ext uri="{13CBC17B-C0A8-4675-93F1-2E4E52BD1600}">
                <a16:creationId xmlns:a16="http://schemas.microsoft.com/office/drawing/2010/main" id="{2FB139BE-8F74-40A9-8312-ACF7FBBD7ED0}"/>
              </a:ext>
            </a:extLst>
          </p:cNvPr>
          <p:cNvCxnSpPr>
            <a:endCxn id="6" idx="2"/>
          </p:cNvCxnSpPr>
          <p:nvPr/>
        </p:nvCxnSpPr>
        <p:spPr>
          <a:xfrm flipV="true" rot="0">
            <a:off x="5478911" y="4080659"/>
            <a:ext cx="667248" cy="356453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>
            <a:extLst>
              <a:ext uri="{5A8A8121-00E9-4720-8616-2C0E980AC76D}">
                <a16:creationId xmlns:a16="http://schemas.microsoft.com/office/drawing/2010/main" id="{688D13CD-3BF4-44A6-9109-8E55232194A5}"/>
              </a:ext>
            </a:extLst>
          </p:cNvPr>
          <p:cNvSpPr/>
          <p:nvPr/>
        </p:nvSpPr>
        <p:spPr>
          <a:xfrm rot="0">
            <a:off x="107504" y="135090"/>
            <a:ext cx="8928991" cy="60939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b="1" dirty="0" lang="en-US" sz="2800">
                <a:latin typeface="+mn-lt"/>
              </a:rPr>
              <a:t>You may check the result from </a:t>
            </a:r>
            <a:r>
              <a:rPr b="1" dirty="0" lang="en-US" sz="28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8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2">
            <a:extLst>
              <a:ext uri="{14D2972C-E680-4055-822D-6741839DF999}">
                <a16:creationId xmlns:a16="http://schemas.microsoft.com/office/drawing/2010/main" id="{3EDB7147-84C5-4AF8-801A-466FE2A65DCA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19" y="1025324"/>
            <a:ext cx="4660445" cy="1267313"/>
          </a:xfrm>
          <a:prstGeom prst="rect">
            <a:avLst/>
          </a:prstGeom>
          <a:noFill/>
          <a:ln w="57150">
            <a:solidFill>
              <a:srgbClr val="92d050"/>
            </a:solidFill>
            <a:miter lim="800000"/>
          </a:ln>
        </p:spPr>
      </p:pic>
      <p:sp>
        <p:nvSpPr>
          <p:cNvPr id="13" name="Rounded Rectangle 15">
            <a:extLst>
              <a:ext uri="{FE289D6B-A118-4E77-85E7-BBFE00E6ECD6}">
                <a16:creationId xmlns:a16="http://schemas.microsoft.com/office/drawing/2010/main" id="{89E0CB7A-0A29-429E-B25E-D11C45B62165}"/>
              </a:ext>
            </a:extLst>
          </p:cNvPr>
          <p:cNvSpPr/>
          <p:nvPr/>
        </p:nvSpPr>
        <p:spPr>
          <a:xfrm rot="0">
            <a:off x="5868144" y="1171546"/>
            <a:ext cx="3031842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2400">
                <a:solidFill>
                  <a:schemeClr val="tx1"/>
                </a:solidFill>
                <a:latin typeface="+mn-lt"/>
              </a:rPr>
              <a:t>1. Download App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4">
            <a:extLst>
              <a:ext uri="{EB6C51B0-BA7E-443E-9AE9-903773F970A1}">
                <a16:creationId xmlns:a16="http://schemas.microsoft.com/office/drawing/2010/main" id="{E9EFEDF8-0591-496D-8C75-A24217D4AD15}"/>
              </a:ext>
            </a:extLst>
          </p:cNvPr>
          <p:cNvSpPr/>
          <p:nvPr/>
        </p:nvSpPr>
        <p:spPr>
          <a:xfrm rot="0">
            <a:off x="323528" y="908720"/>
            <a:ext cx="4968552" cy="148876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5" name="Straight Arrow Connector 18">
            <a:extLst>
              <a:ext uri="{2B21E6CF-7FBB-4C22-83AE-6C1D5A76544C}">
                <a16:creationId xmlns:a16="http://schemas.microsoft.com/office/drawing/2010/main" id="{3409F420-5EA3-41C9-99DE-770E1D389DC5}"/>
              </a:ext>
            </a:extLst>
          </p:cNvPr>
          <p:cNvCxnSpPr>
            <a:stCxn id="13" idx="1"/>
            <a:endCxn id="14" idx="6"/>
          </p:cNvCxnSpPr>
          <p:nvPr/>
        </p:nvCxnSpPr>
        <p:spPr>
          <a:xfrm flipH="true" rot="0">
            <a:off x="5292080" y="1436178"/>
            <a:ext cx="576063" cy="21692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88B38901-44C9-40C7-896A-84FB866948C8}">
        <p14:creationId xmlns:p14="http://schemas.microsoft.com/office/powerpoint/2010/main" val="1689186836940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A3BE3C2-A015-4F69-9438-A1BACE6FB5C2}">
                <a16:creationId xmlns:a16="http://schemas.microsoft.com/office/drawing/2010/main" id="{6590D0DF-694D-4F4E-B445-DBCFA0C7D2C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D9296415-31ED-46C3-BB80-0DED7C1574F3}" type="slidenum"/>
            <a:endParaRPr dirty="0" lang="en-US" sz="1200">
              <a:latin typeface="Trebuchet MS"/>
            </a:endParaRPr>
          </a:p>
        </p:txBody>
      </p:sp>
      <p:sp>
        <p:nvSpPr>
          <p:cNvPr id="3" name="Rectangle 17">
            <a:extLst>
              <a:ext uri="{A37FD90C-266F-47BB-8C82-49E554A0D094}">
                <a16:creationId xmlns:a16="http://schemas.microsoft.com/office/drawing/2010/main" id="{25CB33D3-822B-4007-9778-D112FDB0E18E}"/>
              </a:ext>
            </a:extLst>
          </p:cNvPr>
          <p:cNvSpPr/>
          <p:nvPr/>
        </p:nvSpPr>
        <p:spPr>
          <a:xfrm rot="0">
            <a:off x="107504" y="135090"/>
            <a:ext cx="8928991" cy="53553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b="1" dirty="0" lang="en-US" sz="2400">
                <a:latin typeface="+mn-lt"/>
              </a:rPr>
              <a:t>You may check the result from </a:t>
            </a:r>
            <a:r>
              <a:rPr b="1" dirty="0" lang="en-US" sz="24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4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descr="C:\Users\Translator1\Downloads\image3.png" id="4" name="Picture 2">
            <a:extLst>
              <a:ext uri="{090F199A-8E74-4E2B-BFA3-792A203129DC}">
                <a16:creationId xmlns:a16="http://schemas.microsoft.com/office/drawing/2010/main" id="{C9517A1B-AAC3-4B44-8798-CB5BDE6E620F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976" y="980728"/>
            <a:ext cx="3118847" cy="5544616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541BE95F-E835-4BA5-B491-DD74801B882C}">
                <a16:creationId xmlns:a16="http://schemas.microsoft.com/office/drawing/2010/main" id="{ED7DD780-0CF2-4806-9AB8-4A1F75C3C994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35896" y="4935810"/>
            <a:ext cx="3144133" cy="158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>
            <a:extLst>
              <a:ext uri="{C48946D9-21DB-4845-80F8-6EA5FDCD7C31}">
                <a16:creationId xmlns:a16="http://schemas.microsoft.com/office/drawing/2010/main" id="{977992EE-9C11-44E7-BB30-D648A7989D5B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50558" y="1984965"/>
            <a:ext cx="3051051" cy="1805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15">
            <a:extLst>
              <a:ext uri="{F0D4EE1D-54D9-47E9-866D-EC97BC059BC9}">
                <a16:creationId xmlns:a16="http://schemas.microsoft.com/office/drawing/2010/main" id="{EA3A379F-6360-45A8-8B36-18112762718E}"/>
              </a:ext>
            </a:extLst>
          </p:cNvPr>
          <p:cNvSpPr/>
          <p:nvPr/>
        </p:nvSpPr>
        <p:spPr>
          <a:xfrm rot="0">
            <a:off x="699334" y="5006468"/>
            <a:ext cx="1152127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8" name="Straight Arrow Connector 2">
            <a:extLst>
              <a:ext uri="{5F946FCE-87C9-4278-AECD-867816EF3604}">
                <a16:creationId xmlns:a16="http://schemas.microsoft.com/office/drawing/2010/main" id="{4D4EF610-EBFF-4FD0-9391-7979AB23A51D}"/>
              </a:ext>
            </a:extLst>
          </p:cNvPr>
          <p:cNvCxnSpPr/>
          <p:nvPr/>
        </p:nvCxnSpPr>
        <p:spPr>
          <a:xfrm rot="0">
            <a:off x="1851462" y="5170943"/>
            <a:ext cx="4160698" cy="962828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8">
            <a:extLst>
              <a:ext uri="{105C4FE0-13DA-4E2B-A323-7680BAAE17FF}">
                <a16:creationId xmlns:a16="http://schemas.microsoft.com/office/drawing/2010/main" id="{F2D6DA7C-3350-42A4-9AD1-D2D9E4FC58A5}"/>
              </a:ext>
            </a:extLst>
          </p:cNvPr>
          <p:cNvSpPr/>
          <p:nvPr/>
        </p:nvSpPr>
        <p:spPr>
          <a:xfrm rot="0">
            <a:off x="6012160" y="5989756"/>
            <a:ext cx="682426" cy="288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Oval 20">
            <a:extLst>
              <a:ext uri="{8E6EDF70-657E-4D62-A6B1-71126997C3F8}">
                <a16:creationId xmlns:a16="http://schemas.microsoft.com/office/drawing/2010/main" id="{20DB5624-8B1E-4964-9B32-9982635552BE}"/>
              </a:ext>
            </a:extLst>
          </p:cNvPr>
          <p:cNvSpPr/>
          <p:nvPr/>
        </p:nvSpPr>
        <p:spPr>
          <a:xfrm rot="0">
            <a:off x="683568" y="3790689"/>
            <a:ext cx="864096" cy="3268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1" name="Straight Arrow Connector 21">
            <a:extLst>
              <a:ext uri="{FE91126C-4A46-40DE-B4C7-A95DFC515E53}">
                <a16:creationId xmlns:a16="http://schemas.microsoft.com/office/drawing/2010/main" id="{0DC2C190-F185-4003-BCA9-2C89AED8E2D2}"/>
              </a:ext>
            </a:extLst>
          </p:cNvPr>
          <p:cNvCxnSpPr/>
          <p:nvPr/>
        </p:nvCxnSpPr>
        <p:spPr>
          <a:xfrm flipV="true" rot="0">
            <a:off x="1547664" y="3485242"/>
            <a:ext cx="4536504" cy="468876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2">
            <a:extLst>
              <a:ext uri="{C4E8829E-2DC6-4589-A75F-1624BFC49962}">
                <a16:creationId xmlns:a16="http://schemas.microsoft.com/office/drawing/2010/main" id="{DA2788BE-FF6A-4B1C-AD5A-9249798BDC88}"/>
              </a:ext>
            </a:extLst>
          </p:cNvPr>
          <p:cNvSpPr/>
          <p:nvPr/>
        </p:nvSpPr>
        <p:spPr>
          <a:xfrm rot="0">
            <a:off x="683568" y="3212179"/>
            <a:ext cx="604952" cy="27306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3" name="Straight Arrow Connector 23">
            <a:extLst>
              <a:ext uri="{2E868B0C-4DFA-45E3-B3A7-F72C59F6902A}">
                <a16:creationId xmlns:a16="http://schemas.microsoft.com/office/drawing/2010/main" id="{1897E7BD-94B8-4FBA-8C78-362A8768CC4E}"/>
              </a:ext>
            </a:extLst>
          </p:cNvPr>
          <p:cNvCxnSpPr/>
          <p:nvPr/>
        </p:nvCxnSpPr>
        <p:spPr>
          <a:xfrm flipV="true" rot="0">
            <a:off x="1288520" y="1628800"/>
            <a:ext cx="2419384" cy="166509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6">
            <a:extLst>
              <a:ext uri="{D5B9515B-FE4D-4B72-81C6-213E7F5E6092}">
                <a16:creationId xmlns:a16="http://schemas.microsoft.com/office/drawing/2010/main" id="{9A3E45B7-41EF-4690-AF4E-87712FAA1AC7}"/>
              </a:ext>
            </a:extLst>
          </p:cNvPr>
          <p:cNvSpPr/>
          <p:nvPr/>
        </p:nvSpPr>
        <p:spPr>
          <a:xfrm rot="0">
            <a:off x="3707904" y="870111"/>
            <a:ext cx="1833366" cy="830697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Click </a:t>
            </a:r>
          </a:p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Card &gt; Show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25">
            <a:extLst>
              <a:ext uri="{614A1BF5-46EB-4CD1-A5E9-39A0E4BE3176}">
                <a16:creationId xmlns:a16="http://schemas.microsoft.com/office/drawing/2010/main" id="{FA6415FA-498F-4989-8CDD-8F143ABE77D3}"/>
              </a:ext>
            </a:extLst>
          </p:cNvPr>
          <p:cNvSpPr/>
          <p:nvPr/>
        </p:nvSpPr>
        <p:spPr>
          <a:xfrm rot="0">
            <a:off x="712456" y="4407000"/>
            <a:ext cx="1771312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Rounded Rectangle 29">
            <a:extLst>
              <a:ext uri="{4B55159E-8E2C-428A-A620-086B0A5E33D7}">
                <a16:creationId xmlns:a16="http://schemas.microsoft.com/office/drawing/2010/main" id="{B333A999-8F67-4EF3-967A-4E0C4581EB48}"/>
              </a:ext>
            </a:extLst>
          </p:cNvPr>
          <p:cNvSpPr/>
          <p:nvPr/>
        </p:nvSpPr>
        <p:spPr>
          <a:xfrm rot="0">
            <a:off x="4029300" y="3947252"/>
            <a:ext cx="4791171" cy="792088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Scan QR Code on Card/Certificate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Arrow Connector 30">
            <a:extLst>
              <a:ext uri="{DA10F4F1-C099-4729-9FD2-4876C35215D7}">
                <a16:creationId xmlns:a16="http://schemas.microsoft.com/office/drawing/2010/main" id="{253F4CC6-488C-42FE-A959-65408C463BD9}"/>
              </a:ext>
            </a:extLst>
          </p:cNvPr>
          <p:cNvCxnSpPr/>
          <p:nvPr/>
        </p:nvCxnSpPr>
        <p:spPr>
          <a:xfrm flipV="true" rot="0">
            <a:off x="2479151" y="4407000"/>
            <a:ext cx="1550149" cy="178582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9CFCB399-F2D3-4908-B7FD-8F0116D2E076}">
                <a16:creationId xmlns:a16="http://schemas.microsoft.com/office/drawing/2010/main" id="{432BA4A8-1F15-4D26-917B-B3CD5447C22E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5240" y="870111"/>
            <a:ext cx="1405231" cy="1907099"/>
          </a:xfrm>
          <a:prstGeom prst="rect">
            <a:avLst/>
          </a:prstGeom>
          <a:noFill/>
          <a:ln>
            <a:noFill/>
          </a:ln>
        </p:spPr>
      </p:pic>
    </p:spTree>
    <p:extLst>
      <p:ext uri="{2C19195D-5AB8-4976-948E-2BC8EF9EC07D}">
        <p14:creationId xmlns:p14="http://schemas.microsoft.com/office/powerpoint/2010/main" val="1689186836943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41E3DD0-8F85-4507-9F07-42ADF1355AB9}">
                <a16:creationId xmlns:a16="http://schemas.microsoft.com/office/drawing/2010/main" id="{9C1F83C5-FEFF-4735-BA9B-D18BC7BC838B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/>
          <a:lstStyle/>
          <a:p>
            <a:pPr/>
            <a:fld id="{50ABBBD5-C564-46FF-BF96-911033F227D5}" type="slidenum"/>
            <a:endParaRPr dirty="0" lang="en-US"/>
          </a:p>
        </p:txBody>
      </p:sp>
      <p:sp>
        <p:nvSpPr>
          <p:cNvPr id="3" name="Text Placeholder 2">
            <a:extLst>
              <a:ext uri="{3F0F6C82-63C1-4AB0-880B-4041A95F8A08}">
                <a16:creationId xmlns:a16="http://schemas.microsoft.com/office/drawing/2010/main" id="{449789C4-0DD7-4941-A984-23E4BBD38B19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3">
            <a:extLst>
              <a:ext uri="{9054D132-90EB-4163-A873-D94CADF4A80E}">
                <a16:creationId xmlns:a16="http://schemas.microsoft.com/office/drawing/2010/main" id="{CA3AA10B-8954-4041-B909-1BEAA50572DF}"/>
              </a:ext>
            </a:extLst>
          </p:cNvPr>
          <p:cNvSpPr>
            <a:spLocks noGrp="true"/>
          </p:cNvSpPr>
          <p:nvPr>
            <p:ph idx="2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 sz="9600"/>
              <a:t>VIDE0</a:t>
            </a:r>
            <a:endParaRPr dirty="0" lang="en-US" sz="9600"/>
          </a:p>
        </p:txBody>
      </p:sp>
      <p:pic>
        <p:nvPicPr>
          <p:cNvPr id="5" name="ACS-cpp-new.wmv">
            <a:hlinkClick action="ppaction://media" r:id=""/>
            <a:extLst>
              <a:ext uri="{66DEA7DE-D78F-4548-A84B-86AEACA96C42}">
                <a16:creationId xmlns:a16="http://schemas.microsoft.com/office/drawing/2010/main" id="{A4F1303A-D8FD-4E3E-9884-94B46D0B1B0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8025" y="-56644"/>
            <a:ext cx="9144000" cy="6858000"/>
          </a:xfrm>
          <a:prstGeom prst="rect">
            <a:avLst/>
          </a:prstGeom>
          <a:noFill/>
        </p:spPr>
      </p:pic>
    </p:spTree>
    <p:extLst>
      <p:ext uri="{090A6D5F-427C-491B-AFE0-8917C1824BAB}">
        <p14:creationId xmlns:p14="http://schemas.microsoft.com/office/powerpoint/2010/main" val="1689186836945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</p:bldLst>
  </p:timing>
</p:sld>
</file>

<file path=ppt/theme/_rels/theme1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3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4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5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6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4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1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2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3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4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euremoteapi</dc:creator>
  <cp:lastModifiedBy>euremoteapi</cp:lastModifiedBy>
  <dcterms:created xsi:type="dcterms:W3CDTF">2023-07-13T00:02:56Z</dcterms:created>
  <dcterms:modified xsi:type="dcterms:W3CDTF">2023-07-13T00:03:40Z</dcterms:modified>
</cp:coreProperties>
</file>